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6"/>
  </p:notesMasterIdLst>
  <p:sldIdLst>
    <p:sldId id="264" r:id="rId2"/>
    <p:sldId id="346" r:id="rId3"/>
    <p:sldId id="347" r:id="rId4"/>
    <p:sldId id="348" r:id="rId5"/>
    <p:sldId id="299" r:id="rId6"/>
    <p:sldId id="297" r:id="rId7"/>
    <p:sldId id="328" r:id="rId8"/>
    <p:sldId id="316" r:id="rId9"/>
    <p:sldId id="318" r:id="rId10"/>
    <p:sldId id="320" r:id="rId11"/>
    <p:sldId id="321" r:id="rId12"/>
    <p:sldId id="322" r:id="rId13"/>
    <p:sldId id="315" r:id="rId14"/>
    <p:sldId id="336" r:id="rId15"/>
    <p:sldId id="353" r:id="rId16"/>
    <p:sldId id="339" r:id="rId17"/>
    <p:sldId id="341" r:id="rId18"/>
    <p:sldId id="342" r:id="rId19"/>
    <p:sldId id="333" r:id="rId20"/>
    <p:sldId id="344" r:id="rId21"/>
    <p:sldId id="304" r:id="rId22"/>
    <p:sldId id="345" r:id="rId23"/>
    <p:sldId id="311" r:id="rId24"/>
    <p:sldId id="312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1D88"/>
    <a:srgbClr val="E35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7" d="100"/>
          <a:sy n="97" d="100"/>
        </p:scale>
        <p:origin x="-1446" y="-3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89FB52-55D2-445B-95A9-CCF5AC92B092}" type="doc">
      <dgm:prSet loTypeId="urn:microsoft.com/office/officeart/2005/8/layout/radial1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B9718536-ED08-49A7-9846-3E01E73F9D5E}">
      <dgm:prSet phldrT="[文本]"/>
      <dgm:spPr/>
      <dgm:t>
        <a:bodyPr/>
        <a:lstStyle/>
        <a:p>
          <a:r>
            <a:rPr lang="zh-CN" altLang="en-US" b="1" dirty="0" smtClean="0">
              <a:latin typeface="+mj-ea"/>
              <a:ea typeface="+mj-ea"/>
            </a:rPr>
            <a:t>领导力</a:t>
          </a:r>
          <a:endParaRPr lang="zh-CN" altLang="en-US" b="1" dirty="0">
            <a:latin typeface="+mj-ea"/>
            <a:ea typeface="+mj-ea"/>
          </a:endParaRPr>
        </a:p>
      </dgm:t>
    </dgm:pt>
    <dgm:pt modelId="{6AAC0965-E8B0-495D-8DBB-CA0909682135}" type="parTrans" cxnId="{4DB937FF-653A-4AB3-B4B7-ABA80ACD6AE9}">
      <dgm:prSet/>
      <dgm:spPr/>
      <dgm:t>
        <a:bodyPr/>
        <a:lstStyle/>
        <a:p>
          <a:endParaRPr lang="zh-CN" altLang="en-US"/>
        </a:p>
      </dgm:t>
    </dgm:pt>
    <dgm:pt modelId="{34B976E4-3A6A-4B03-8BB2-D135BF721926}" type="sibTrans" cxnId="{4DB937FF-653A-4AB3-B4B7-ABA80ACD6AE9}">
      <dgm:prSet/>
      <dgm:spPr/>
      <dgm:t>
        <a:bodyPr/>
        <a:lstStyle/>
        <a:p>
          <a:endParaRPr lang="zh-CN" altLang="en-US"/>
        </a:p>
      </dgm:t>
    </dgm:pt>
    <dgm:pt modelId="{98620A21-1D55-41B3-98E8-A87209D15F0F}">
      <dgm:prSet phldrT="[文本]" custT="1"/>
      <dgm:spPr/>
      <dgm:t>
        <a:bodyPr/>
        <a:lstStyle/>
        <a:p>
          <a:r>
            <a:rPr lang="zh-CN" altLang="en-US" sz="2400" b="1" dirty="0" smtClean="0">
              <a:latin typeface="+mj-ea"/>
              <a:ea typeface="+mj-ea"/>
            </a:rPr>
            <a:t>学习力</a:t>
          </a:r>
          <a:endParaRPr lang="zh-CN" altLang="en-US" sz="2400" b="1" dirty="0">
            <a:latin typeface="+mj-ea"/>
            <a:ea typeface="+mj-ea"/>
          </a:endParaRPr>
        </a:p>
      </dgm:t>
    </dgm:pt>
    <dgm:pt modelId="{8EB2B2BE-BAAC-44D4-82ED-8B83D3D7A78D}" type="parTrans" cxnId="{CA00D3ED-2A10-4A87-A6DB-78380AE02913}">
      <dgm:prSet/>
      <dgm:spPr/>
      <dgm:t>
        <a:bodyPr/>
        <a:lstStyle/>
        <a:p>
          <a:endParaRPr lang="zh-CN" altLang="en-US"/>
        </a:p>
      </dgm:t>
    </dgm:pt>
    <dgm:pt modelId="{174A3E43-DDF3-48BF-9339-4D83EECB5C7D}" type="sibTrans" cxnId="{CA00D3ED-2A10-4A87-A6DB-78380AE02913}">
      <dgm:prSet/>
      <dgm:spPr/>
      <dgm:t>
        <a:bodyPr/>
        <a:lstStyle/>
        <a:p>
          <a:endParaRPr lang="zh-CN" altLang="en-US"/>
        </a:p>
      </dgm:t>
    </dgm:pt>
    <dgm:pt modelId="{2184459B-20A2-449F-8BEB-9AA529368FBC}">
      <dgm:prSet phldrT="[文本]" custT="1"/>
      <dgm:spPr/>
      <dgm:t>
        <a:bodyPr/>
        <a:lstStyle/>
        <a:p>
          <a:endParaRPr lang="en-US" altLang="zh-CN" sz="1800" dirty="0" smtClean="0"/>
        </a:p>
        <a:p>
          <a:r>
            <a:rPr lang="zh-CN" altLang="en-US" sz="2400" b="1" dirty="0" smtClean="0">
              <a:latin typeface="+mj-ea"/>
              <a:ea typeface="+mj-ea"/>
            </a:rPr>
            <a:t>决策力</a:t>
          </a:r>
          <a:endParaRPr lang="en-US" altLang="zh-CN" sz="2400" b="1" dirty="0" smtClean="0">
            <a:latin typeface="+mj-ea"/>
            <a:ea typeface="+mj-ea"/>
          </a:endParaRPr>
        </a:p>
        <a:p>
          <a:endParaRPr lang="zh-CN" altLang="en-US" sz="1800" dirty="0"/>
        </a:p>
      </dgm:t>
    </dgm:pt>
    <dgm:pt modelId="{50088059-5726-46F0-A1F8-3B676F881F7C}" type="parTrans" cxnId="{6B81C029-30BC-41EA-B00C-5ED71A6EF417}">
      <dgm:prSet/>
      <dgm:spPr/>
      <dgm:t>
        <a:bodyPr/>
        <a:lstStyle/>
        <a:p>
          <a:endParaRPr lang="zh-CN" altLang="en-US"/>
        </a:p>
      </dgm:t>
    </dgm:pt>
    <dgm:pt modelId="{8AF29B71-5C4D-48AE-8141-469C72CF7893}" type="sibTrans" cxnId="{6B81C029-30BC-41EA-B00C-5ED71A6EF417}">
      <dgm:prSet/>
      <dgm:spPr/>
      <dgm:t>
        <a:bodyPr/>
        <a:lstStyle/>
        <a:p>
          <a:endParaRPr lang="zh-CN" altLang="en-US"/>
        </a:p>
      </dgm:t>
    </dgm:pt>
    <dgm:pt modelId="{F28A813A-E3BA-42C8-9E35-E6EACAECA789}">
      <dgm:prSet phldrT="[文本]" custT="1"/>
      <dgm:spPr/>
      <dgm:t>
        <a:bodyPr/>
        <a:lstStyle/>
        <a:p>
          <a:r>
            <a:rPr lang="zh-CN" altLang="en-US" sz="2400" b="1" dirty="0" smtClean="0">
              <a:latin typeface="+mj-ea"/>
              <a:ea typeface="+mj-ea"/>
            </a:rPr>
            <a:t>组织力</a:t>
          </a:r>
          <a:endParaRPr lang="zh-CN" altLang="en-US" sz="2400" b="1" dirty="0">
            <a:latin typeface="+mj-ea"/>
            <a:ea typeface="+mj-ea"/>
          </a:endParaRPr>
        </a:p>
      </dgm:t>
    </dgm:pt>
    <dgm:pt modelId="{81954796-CE93-4B9C-917A-EE09BBB60017}" type="parTrans" cxnId="{02CE283B-0678-4611-B955-DFA30628E5E6}">
      <dgm:prSet/>
      <dgm:spPr/>
      <dgm:t>
        <a:bodyPr/>
        <a:lstStyle/>
        <a:p>
          <a:endParaRPr lang="zh-CN" altLang="en-US"/>
        </a:p>
      </dgm:t>
    </dgm:pt>
    <dgm:pt modelId="{1FC89199-8E43-491D-90EB-D97984FDBEAA}" type="sibTrans" cxnId="{02CE283B-0678-4611-B955-DFA30628E5E6}">
      <dgm:prSet/>
      <dgm:spPr/>
      <dgm:t>
        <a:bodyPr/>
        <a:lstStyle/>
        <a:p>
          <a:endParaRPr lang="zh-CN" altLang="en-US"/>
        </a:p>
      </dgm:t>
    </dgm:pt>
    <dgm:pt modelId="{377CFDB1-E448-4C7B-B761-199C5560AA17}">
      <dgm:prSet phldrT="[文本]" custT="1"/>
      <dgm:spPr/>
      <dgm:t>
        <a:bodyPr/>
        <a:lstStyle/>
        <a:p>
          <a:r>
            <a:rPr lang="zh-CN" altLang="en-US" sz="2400" b="1" dirty="0" smtClean="0">
              <a:latin typeface="+mj-ea"/>
              <a:ea typeface="+mj-ea"/>
            </a:rPr>
            <a:t>感召力</a:t>
          </a:r>
          <a:endParaRPr lang="zh-CN" altLang="en-US" sz="2400" b="1" dirty="0">
            <a:latin typeface="+mj-ea"/>
            <a:ea typeface="+mj-ea"/>
          </a:endParaRPr>
        </a:p>
      </dgm:t>
    </dgm:pt>
    <dgm:pt modelId="{8FA4CB4D-6894-4E9C-8C51-C97391BBA576}" type="parTrans" cxnId="{2479EEE9-72B1-4728-B1AA-8DC74046D99D}">
      <dgm:prSet/>
      <dgm:spPr/>
      <dgm:t>
        <a:bodyPr/>
        <a:lstStyle/>
        <a:p>
          <a:endParaRPr lang="zh-CN" altLang="en-US"/>
        </a:p>
      </dgm:t>
    </dgm:pt>
    <dgm:pt modelId="{21A98DEA-5DA4-4AF8-9433-833AB920460B}" type="sibTrans" cxnId="{2479EEE9-72B1-4728-B1AA-8DC74046D99D}">
      <dgm:prSet/>
      <dgm:spPr/>
      <dgm:t>
        <a:bodyPr/>
        <a:lstStyle/>
        <a:p>
          <a:endParaRPr lang="zh-CN" altLang="en-US"/>
        </a:p>
      </dgm:t>
    </dgm:pt>
    <dgm:pt modelId="{9725D3B2-8C8F-4613-A375-338A434CF171}">
      <dgm:prSet phldrT="[文本]" custT="1"/>
      <dgm:spPr/>
      <dgm:t>
        <a:bodyPr/>
        <a:lstStyle/>
        <a:p>
          <a:r>
            <a:rPr lang="zh-CN" altLang="en-US" sz="2400" b="1" dirty="0" smtClean="0">
              <a:latin typeface="+mj-ea"/>
              <a:ea typeface="+mj-ea"/>
            </a:rPr>
            <a:t>教导力</a:t>
          </a:r>
          <a:endParaRPr lang="zh-CN" altLang="en-US" sz="2400" b="1" dirty="0">
            <a:latin typeface="+mj-ea"/>
            <a:ea typeface="+mj-ea"/>
          </a:endParaRPr>
        </a:p>
      </dgm:t>
    </dgm:pt>
    <dgm:pt modelId="{7C1593B9-2C80-4267-AF9E-CB6B2CC00BC1}" type="parTrans" cxnId="{1301823C-235D-4524-A200-6B3417731C5C}">
      <dgm:prSet/>
      <dgm:spPr/>
      <dgm:t>
        <a:bodyPr/>
        <a:lstStyle/>
        <a:p>
          <a:endParaRPr lang="zh-CN" altLang="en-US"/>
        </a:p>
      </dgm:t>
    </dgm:pt>
    <dgm:pt modelId="{8A72CA8E-F3F2-4529-9942-D9468EEC5C1D}" type="sibTrans" cxnId="{1301823C-235D-4524-A200-6B3417731C5C}">
      <dgm:prSet/>
      <dgm:spPr/>
      <dgm:t>
        <a:bodyPr/>
        <a:lstStyle/>
        <a:p>
          <a:endParaRPr lang="zh-CN" altLang="en-US"/>
        </a:p>
      </dgm:t>
    </dgm:pt>
    <dgm:pt modelId="{9B973CEA-7262-4C3C-920A-3BF4CB07AE46}">
      <dgm:prSet phldrT="[文本]" custT="1"/>
      <dgm:spPr/>
      <dgm:t>
        <a:bodyPr/>
        <a:lstStyle/>
        <a:p>
          <a:r>
            <a:rPr lang="zh-CN" altLang="en-US" sz="2400" b="1" dirty="0" smtClean="0">
              <a:latin typeface="+mj-ea"/>
              <a:ea typeface="+mj-ea"/>
            </a:rPr>
            <a:t>执行力</a:t>
          </a:r>
          <a:endParaRPr lang="zh-CN" altLang="en-US" sz="2400" b="1" dirty="0">
            <a:latin typeface="+mj-ea"/>
            <a:ea typeface="+mj-ea"/>
          </a:endParaRPr>
        </a:p>
      </dgm:t>
    </dgm:pt>
    <dgm:pt modelId="{9E726F28-3103-4A0E-9403-88245EE9AA23}" type="parTrans" cxnId="{FF2B054A-DB91-4B2A-ABD2-89FBD774EC2D}">
      <dgm:prSet/>
      <dgm:spPr/>
      <dgm:t>
        <a:bodyPr/>
        <a:lstStyle/>
        <a:p>
          <a:endParaRPr lang="zh-CN" altLang="en-US"/>
        </a:p>
      </dgm:t>
    </dgm:pt>
    <dgm:pt modelId="{AC17D048-F27E-4785-9B0C-9698F1938428}" type="sibTrans" cxnId="{FF2B054A-DB91-4B2A-ABD2-89FBD774EC2D}">
      <dgm:prSet/>
      <dgm:spPr/>
      <dgm:t>
        <a:bodyPr/>
        <a:lstStyle/>
        <a:p>
          <a:endParaRPr lang="zh-CN" altLang="en-US"/>
        </a:p>
      </dgm:t>
    </dgm:pt>
    <dgm:pt modelId="{C66E8E5F-3B6F-4DE2-BEC5-8E59E6D4D647}" type="pres">
      <dgm:prSet presAssocID="{3E89FB52-55D2-445B-95A9-CCF5AC92B09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D19B5E-2A37-4A3B-8B9E-671267565D83}" type="pres">
      <dgm:prSet presAssocID="{B9718536-ED08-49A7-9846-3E01E73F9D5E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80AAA78D-2BCB-4235-80AE-F31D8379915B}" type="pres">
      <dgm:prSet presAssocID="{8EB2B2BE-BAAC-44D4-82ED-8B83D3D7A78D}" presName="Name9" presStyleLbl="parChTrans1D2" presStyleIdx="0" presStyleCnt="6"/>
      <dgm:spPr/>
      <dgm:t>
        <a:bodyPr/>
        <a:lstStyle/>
        <a:p>
          <a:endParaRPr lang="zh-CN" altLang="en-US"/>
        </a:p>
      </dgm:t>
    </dgm:pt>
    <dgm:pt modelId="{D5215891-7BF9-4091-85DC-A5A23B4C6CC7}" type="pres">
      <dgm:prSet presAssocID="{8EB2B2BE-BAAC-44D4-82ED-8B83D3D7A78D}" presName="connTx" presStyleLbl="parChTrans1D2" presStyleIdx="0" presStyleCnt="6"/>
      <dgm:spPr/>
      <dgm:t>
        <a:bodyPr/>
        <a:lstStyle/>
        <a:p>
          <a:endParaRPr lang="zh-CN" altLang="en-US"/>
        </a:p>
      </dgm:t>
    </dgm:pt>
    <dgm:pt modelId="{95FE5BED-856E-40CD-AEE6-0D1A7D715203}" type="pres">
      <dgm:prSet presAssocID="{98620A21-1D55-41B3-98E8-A87209D15F0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068EB7-1EBA-472F-9216-03C64B0FDA45}" type="pres">
      <dgm:prSet presAssocID="{50088059-5726-46F0-A1F8-3B676F881F7C}" presName="Name9" presStyleLbl="parChTrans1D2" presStyleIdx="1" presStyleCnt="6"/>
      <dgm:spPr/>
      <dgm:t>
        <a:bodyPr/>
        <a:lstStyle/>
        <a:p>
          <a:endParaRPr lang="zh-CN" altLang="en-US"/>
        </a:p>
      </dgm:t>
    </dgm:pt>
    <dgm:pt modelId="{62FA5C3D-B657-469E-87DB-36727F05BD14}" type="pres">
      <dgm:prSet presAssocID="{50088059-5726-46F0-A1F8-3B676F881F7C}" presName="connTx" presStyleLbl="parChTrans1D2" presStyleIdx="1" presStyleCnt="6"/>
      <dgm:spPr/>
      <dgm:t>
        <a:bodyPr/>
        <a:lstStyle/>
        <a:p>
          <a:endParaRPr lang="zh-CN" altLang="en-US"/>
        </a:p>
      </dgm:t>
    </dgm:pt>
    <dgm:pt modelId="{0CFB1FCD-3208-4192-92E0-49E1704B20A0}" type="pres">
      <dgm:prSet presAssocID="{2184459B-20A2-449F-8BEB-9AA529368FB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CCF4EC8-4973-461C-99FE-06DDC843EF1C}" type="pres">
      <dgm:prSet presAssocID="{81954796-CE93-4B9C-917A-EE09BBB60017}" presName="Name9" presStyleLbl="parChTrans1D2" presStyleIdx="2" presStyleCnt="6"/>
      <dgm:spPr/>
      <dgm:t>
        <a:bodyPr/>
        <a:lstStyle/>
        <a:p>
          <a:endParaRPr lang="zh-CN" altLang="en-US"/>
        </a:p>
      </dgm:t>
    </dgm:pt>
    <dgm:pt modelId="{DE093C44-1455-4E22-925C-0EE04D5B7DDF}" type="pres">
      <dgm:prSet presAssocID="{81954796-CE93-4B9C-917A-EE09BBB60017}" presName="connTx" presStyleLbl="parChTrans1D2" presStyleIdx="2" presStyleCnt="6"/>
      <dgm:spPr/>
      <dgm:t>
        <a:bodyPr/>
        <a:lstStyle/>
        <a:p>
          <a:endParaRPr lang="zh-CN" altLang="en-US"/>
        </a:p>
      </dgm:t>
    </dgm:pt>
    <dgm:pt modelId="{5D25104C-2C80-4069-A15D-C83CE17BC21A}" type="pres">
      <dgm:prSet presAssocID="{F28A813A-E3BA-42C8-9E35-E6EACAECA78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E5A985-B20C-4653-AAA4-BD8F36B688E7}" type="pres">
      <dgm:prSet presAssocID="{7C1593B9-2C80-4267-AF9E-CB6B2CC00BC1}" presName="Name9" presStyleLbl="parChTrans1D2" presStyleIdx="3" presStyleCnt="6"/>
      <dgm:spPr/>
      <dgm:t>
        <a:bodyPr/>
        <a:lstStyle/>
        <a:p>
          <a:endParaRPr lang="zh-CN" altLang="en-US"/>
        </a:p>
      </dgm:t>
    </dgm:pt>
    <dgm:pt modelId="{20C06FE9-18E7-47ED-A321-D4129010AE98}" type="pres">
      <dgm:prSet presAssocID="{7C1593B9-2C80-4267-AF9E-CB6B2CC00BC1}" presName="connTx" presStyleLbl="parChTrans1D2" presStyleIdx="3" presStyleCnt="6"/>
      <dgm:spPr/>
      <dgm:t>
        <a:bodyPr/>
        <a:lstStyle/>
        <a:p>
          <a:endParaRPr lang="zh-CN" altLang="en-US"/>
        </a:p>
      </dgm:t>
    </dgm:pt>
    <dgm:pt modelId="{55680D2A-22B0-4600-80E5-A57DBE7E1001}" type="pres">
      <dgm:prSet presAssocID="{9725D3B2-8C8F-4613-A375-338A434CF17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C933C2-241D-4886-93FF-33391B7D4B75}" type="pres">
      <dgm:prSet presAssocID="{9E726F28-3103-4A0E-9403-88245EE9AA23}" presName="Name9" presStyleLbl="parChTrans1D2" presStyleIdx="4" presStyleCnt="6"/>
      <dgm:spPr/>
      <dgm:t>
        <a:bodyPr/>
        <a:lstStyle/>
        <a:p>
          <a:endParaRPr lang="zh-CN" altLang="en-US"/>
        </a:p>
      </dgm:t>
    </dgm:pt>
    <dgm:pt modelId="{BC73D259-433B-4187-A4B4-0D337B0C83A6}" type="pres">
      <dgm:prSet presAssocID="{9E726F28-3103-4A0E-9403-88245EE9AA23}" presName="connTx" presStyleLbl="parChTrans1D2" presStyleIdx="4" presStyleCnt="6"/>
      <dgm:spPr/>
      <dgm:t>
        <a:bodyPr/>
        <a:lstStyle/>
        <a:p>
          <a:endParaRPr lang="zh-CN" altLang="en-US"/>
        </a:p>
      </dgm:t>
    </dgm:pt>
    <dgm:pt modelId="{37EF657A-9E73-4D56-A2FA-E22AC7AADA6B}" type="pres">
      <dgm:prSet presAssocID="{9B973CEA-7262-4C3C-920A-3BF4CB07AE46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E54360-62A1-456B-80A6-12FFBE14EEE0}" type="pres">
      <dgm:prSet presAssocID="{8FA4CB4D-6894-4E9C-8C51-C97391BBA576}" presName="Name9" presStyleLbl="parChTrans1D2" presStyleIdx="5" presStyleCnt="6"/>
      <dgm:spPr/>
      <dgm:t>
        <a:bodyPr/>
        <a:lstStyle/>
        <a:p>
          <a:endParaRPr lang="zh-CN" altLang="en-US"/>
        </a:p>
      </dgm:t>
    </dgm:pt>
    <dgm:pt modelId="{E9B502A0-1325-497E-BDBD-26D3590F9F67}" type="pres">
      <dgm:prSet presAssocID="{8FA4CB4D-6894-4E9C-8C51-C97391BBA576}" presName="connTx" presStyleLbl="parChTrans1D2" presStyleIdx="5" presStyleCnt="6"/>
      <dgm:spPr/>
      <dgm:t>
        <a:bodyPr/>
        <a:lstStyle/>
        <a:p>
          <a:endParaRPr lang="zh-CN" altLang="en-US"/>
        </a:p>
      </dgm:t>
    </dgm:pt>
    <dgm:pt modelId="{3BEC7CF1-221E-4949-944E-1AA96596D487}" type="pres">
      <dgm:prSet presAssocID="{377CFDB1-E448-4C7B-B761-199C5560AA17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2C3C6E0-B109-495B-930F-93B6C2AD3769}" type="presOf" srcId="{9B973CEA-7262-4C3C-920A-3BF4CB07AE46}" destId="{37EF657A-9E73-4D56-A2FA-E22AC7AADA6B}" srcOrd="0" destOrd="0" presId="urn:microsoft.com/office/officeart/2005/8/layout/radial1"/>
    <dgm:cxn modelId="{B67CC81C-51F2-48F1-BA24-3415444AE70E}" type="presOf" srcId="{2184459B-20A2-449F-8BEB-9AA529368FBC}" destId="{0CFB1FCD-3208-4192-92E0-49E1704B20A0}" srcOrd="0" destOrd="0" presId="urn:microsoft.com/office/officeart/2005/8/layout/radial1"/>
    <dgm:cxn modelId="{FF2B054A-DB91-4B2A-ABD2-89FBD774EC2D}" srcId="{B9718536-ED08-49A7-9846-3E01E73F9D5E}" destId="{9B973CEA-7262-4C3C-920A-3BF4CB07AE46}" srcOrd="4" destOrd="0" parTransId="{9E726F28-3103-4A0E-9403-88245EE9AA23}" sibTransId="{AC17D048-F27E-4785-9B0C-9698F1938428}"/>
    <dgm:cxn modelId="{ECAFC34B-EAB7-4616-8C03-1C81B83FD7DB}" type="presOf" srcId="{8FA4CB4D-6894-4E9C-8C51-C97391BBA576}" destId="{F1E54360-62A1-456B-80A6-12FFBE14EEE0}" srcOrd="0" destOrd="0" presId="urn:microsoft.com/office/officeart/2005/8/layout/radial1"/>
    <dgm:cxn modelId="{24C31F85-1CB6-41B5-8E0D-F06A62F39E62}" type="presOf" srcId="{8EB2B2BE-BAAC-44D4-82ED-8B83D3D7A78D}" destId="{D5215891-7BF9-4091-85DC-A5A23B4C6CC7}" srcOrd="1" destOrd="0" presId="urn:microsoft.com/office/officeart/2005/8/layout/radial1"/>
    <dgm:cxn modelId="{6B81C029-30BC-41EA-B00C-5ED71A6EF417}" srcId="{B9718536-ED08-49A7-9846-3E01E73F9D5E}" destId="{2184459B-20A2-449F-8BEB-9AA529368FBC}" srcOrd="1" destOrd="0" parTransId="{50088059-5726-46F0-A1F8-3B676F881F7C}" sibTransId="{8AF29B71-5C4D-48AE-8141-469C72CF7893}"/>
    <dgm:cxn modelId="{CA00D3ED-2A10-4A87-A6DB-78380AE02913}" srcId="{B9718536-ED08-49A7-9846-3E01E73F9D5E}" destId="{98620A21-1D55-41B3-98E8-A87209D15F0F}" srcOrd="0" destOrd="0" parTransId="{8EB2B2BE-BAAC-44D4-82ED-8B83D3D7A78D}" sibTransId="{174A3E43-DDF3-48BF-9339-4D83EECB5C7D}"/>
    <dgm:cxn modelId="{EFDF7C70-F096-4448-8FC0-7D879B976DF8}" type="presOf" srcId="{50088059-5726-46F0-A1F8-3B676F881F7C}" destId="{E4068EB7-1EBA-472F-9216-03C64B0FDA45}" srcOrd="0" destOrd="0" presId="urn:microsoft.com/office/officeart/2005/8/layout/radial1"/>
    <dgm:cxn modelId="{B1F40114-E095-4507-891A-C715734E5775}" type="presOf" srcId="{50088059-5726-46F0-A1F8-3B676F881F7C}" destId="{62FA5C3D-B657-469E-87DB-36727F05BD14}" srcOrd="1" destOrd="0" presId="urn:microsoft.com/office/officeart/2005/8/layout/radial1"/>
    <dgm:cxn modelId="{4DB937FF-653A-4AB3-B4B7-ABA80ACD6AE9}" srcId="{3E89FB52-55D2-445B-95A9-CCF5AC92B092}" destId="{B9718536-ED08-49A7-9846-3E01E73F9D5E}" srcOrd="0" destOrd="0" parTransId="{6AAC0965-E8B0-495D-8DBB-CA0909682135}" sibTransId="{34B976E4-3A6A-4B03-8BB2-D135BF721926}"/>
    <dgm:cxn modelId="{02CE283B-0678-4611-B955-DFA30628E5E6}" srcId="{B9718536-ED08-49A7-9846-3E01E73F9D5E}" destId="{F28A813A-E3BA-42C8-9E35-E6EACAECA789}" srcOrd="2" destOrd="0" parTransId="{81954796-CE93-4B9C-917A-EE09BBB60017}" sibTransId="{1FC89199-8E43-491D-90EB-D97984FDBEAA}"/>
    <dgm:cxn modelId="{C56BD453-6384-45F2-8039-7E06F7A0678B}" type="presOf" srcId="{B9718536-ED08-49A7-9846-3E01E73F9D5E}" destId="{6AD19B5E-2A37-4A3B-8B9E-671267565D83}" srcOrd="0" destOrd="0" presId="urn:microsoft.com/office/officeart/2005/8/layout/radial1"/>
    <dgm:cxn modelId="{B5E920A8-0576-4FB2-970A-D1E5D22712A6}" type="presOf" srcId="{7C1593B9-2C80-4267-AF9E-CB6B2CC00BC1}" destId="{7BE5A985-B20C-4653-AAA4-BD8F36B688E7}" srcOrd="0" destOrd="0" presId="urn:microsoft.com/office/officeart/2005/8/layout/radial1"/>
    <dgm:cxn modelId="{4E1AA433-3B76-4440-8DB6-8C1014A64F1B}" type="presOf" srcId="{81954796-CE93-4B9C-917A-EE09BBB60017}" destId="{6CCF4EC8-4973-461C-99FE-06DDC843EF1C}" srcOrd="0" destOrd="0" presId="urn:microsoft.com/office/officeart/2005/8/layout/radial1"/>
    <dgm:cxn modelId="{E3041C74-7941-4F04-9064-F3BAEAFA5EC1}" type="presOf" srcId="{98620A21-1D55-41B3-98E8-A87209D15F0F}" destId="{95FE5BED-856E-40CD-AEE6-0D1A7D715203}" srcOrd="0" destOrd="0" presId="urn:microsoft.com/office/officeart/2005/8/layout/radial1"/>
    <dgm:cxn modelId="{77AEDA46-C645-486C-BBB6-16C408574F0A}" type="presOf" srcId="{81954796-CE93-4B9C-917A-EE09BBB60017}" destId="{DE093C44-1455-4E22-925C-0EE04D5B7DDF}" srcOrd="1" destOrd="0" presId="urn:microsoft.com/office/officeart/2005/8/layout/radial1"/>
    <dgm:cxn modelId="{D01F0B52-89A3-477B-9A82-98783569E049}" type="presOf" srcId="{9E726F28-3103-4A0E-9403-88245EE9AA23}" destId="{BC73D259-433B-4187-A4B4-0D337B0C83A6}" srcOrd="1" destOrd="0" presId="urn:microsoft.com/office/officeart/2005/8/layout/radial1"/>
    <dgm:cxn modelId="{2FA82DA7-6873-4CB7-84AD-2BCF60BBD6F9}" type="presOf" srcId="{9725D3B2-8C8F-4613-A375-338A434CF171}" destId="{55680D2A-22B0-4600-80E5-A57DBE7E1001}" srcOrd="0" destOrd="0" presId="urn:microsoft.com/office/officeart/2005/8/layout/radial1"/>
    <dgm:cxn modelId="{8EFF6F43-F20D-48B0-A112-0D101A9ECD85}" type="presOf" srcId="{8FA4CB4D-6894-4E9C-8C51-C97391BBA576}" destId="{E9B502A0-1325-497E-BDBD-26D3590F9F67}" srcOrd="1" destOrd="0" presId="urn:microsoft.com/office/officeart/2005/8/layout/radial1"/>
    <dgm:cxn modelId="{C97895AA-54CC-4077-995A-E12078F1D243}" type="presOf" srcId="{377CFDB1-E448-4C7B-B761-199C5560AA17}" destId="{3BEC7CF1-221E-4949-944E-1AA96596D487}" srcOrd="0" destOrd="0" presId="urn:microsoft.com/office/officeart/2005/8/layout/radial1"/>
    <dgm:cxn modelId="{40DAC978-4DE1-4DD1-B9F3-1B8EC5ED8565}" type="presOf" srcId="{7C1593B9-2C80-4267-AF9E-CB6B2CC00BC1}" destId="{20C06FE9-18E7-47ED-A321-D4129010AE98}" srcOrd="1" destOrd="0" presId="urn:microsoft.com/office/officeart/2005/8/layout/radial1"/>
    <dgm:cxn modelId="{0EB1E9FA-E5D1-4C41-B77D-1B70C5965402}" type="presOf" srcId="{3E89FB52-55D2-445B-95A9-CCF5AC92B092}" destId="{C66E8E5F-3B6F-4DE2-BEC5-8E59E6D4D647}" srcOrd="0" destOrd="0" presId="urn:microsoft.com/office/officeart/2005/8/layout/radial1"/>
    <dgm:cxn modelId="{93C38638-84EF-46C4-BC03-7F64930C2983}" type="presOf" srcId="{8EB2B2BE-BAAC-44D4-82ED-8B83D3D7A78D}" destId="{80AAA78D-2BCB-4235-80AE-F31D8379915B}" srcOrd="0" destOrd="0" presId="urn:microsoft.com/office/officeart/2005/8/layout/radial1"/>
    <dgm:cxn modelId="{1301823C-235D-4524-A200-6B3417731C5C}" srcId="{B9718536-ED08-49A7-9846-3E01E73F9D5E}" destId="{9725D3B2-8C8F-4613-A375-338A434CF171}" srcOrd="3" destOrd="0" parTransId="{7C1593B9-2C80-4267-AF9E-CB6B2CC00BC1}" sibTransId="{8A72CA8E-F3F2-4529-9942-D9468EEC5C1D}"/>
    <dgm:cxn modelId="{2479EEE9-72B1-4728-B1AA-8DC74046D99D}" srcId="{B9718536-ED08-49A7-9846-3E01E73F9D5E}" destId="{377CFDB1-E448-4C7B-B761-199C5560AA17}" srcOrd="5" destOrd="0" parTransId="{8FA4CB4D-6894-4E9C-8C51-C97391BBA576}" sibTransId="{21A98DEA-5DA4-4AF8-9433-833AB920460B}"/>
    <dgm:cxn modelId="{9A961EAE-BD5F-4E94-A3C5-DB5E441AC47C}" type="presOf" srcId="{F28A813A-E3BA-42C8-9E35-E6EACAECA789}" destId="{5D25104C-2C80-4069-A15D-C83CE17BC21A}" srcOrd="0" destOrd="0" presId="urn:microsoft.com/office/officeart/2005/8/layout/radial1"/>
    <dgm:cxn modelId="{3F946FB0-C3A8-4873-8B01-10B81342969C}" type="presOf" srcId="{9E726F28-3103-4A0E-9403-88245EE9AA23}" destId="{C0C933C2-241D-4886-93FF-33391B7D4B75}" srcOrd="0" destOrd="0" presId="urn:microsoft.com/office/officeart/2005/8/layout/radial1"/>
    <dgm:cxn modelId="{FA4A58DB-294B-4D0F-B6FC-AC17708FD2A1}" type="presParOf" srcId="{C66E8E5F-3B6F-4DE2-BEC5-8E59E6D4D647}" destId="{6AD19B5E-2A37-4A3B-8B9E-671267565D83}" srcOrd="0" destOrd="0" presId="urn:microsoft.com/office/officeart/2005/8/layout/radial1"/>
    <dgm:cxn modelId="{BD1402F1-9BD6-4CAA-861E-EC1D751F1BA5}" type="presParOf" srcId="{C66E8E5F-3B6F-4DE2-BEC5-8E59E6D4D647}" destId="{80AAA78D-2BCB-4235-80AE-F31D8379915B}" srcOrd="1" destOrd="0" presId="urn:microsoft.com/office/officeart/2005/8/layout/radial1"/>
    <dgm:cxn modelId="{897198FC-7CFA-4865-997E-4A1EC2E0F8AB}" type="presParOf" srcId="{80AAA78D-2BCB-4235-80AE-F31D8379915B}" destId="{D5215891-7BF9-4091-85DC-A5A23B4C6CC7}" srcOrd="0" destOrd="0" presId="urn:microsoft.com/office/officeart/2005/8/layout/radial1"/>
    <dgm:cxn modelId="{B45417E9-4410-42B1-9A6B-1D5C2A230620}" type="presParOf" srcId="{C66E8E5F-3B6F-4DE2-BEC5-8E59E6D4D647}" destId="{95FE5BED-856E-40CD-AEE6-0D1A7D715203}" srcOrd="2" destOrd="0" presId="urn:microsoft.com/office/officeart/2005/8/layout/radial1"/>
    <dgm:cxn modelId="{0FCEE3CF-6CBB-4F2E-B9F5-29A7FD5C7777}" type="presParOf" srcId="{C66E8E5F-3B6F-4DE2-BEC5-8E59E6D4D647}" destId="{E4068EB7-1EBA-472F-9216-03C64B0FDA45}" srcOrd="3" destOrd="0" presId="urn:microsoft.com/office/officeart/2005/8/layout/radial1"/>
    <dgm:cxn modelId="{BC1C66D0-4EB9-4863-A851-8D4DB9473ECE}" type="presParOf" srcId="{E4068EB7-1EBA-472F-9216-03C64B0FDA45}" destId="{62FA5C3D-B657-469E-87DB-36727F05BD14}" srcOrd="0" destOrd="0" presId="urn:microsoft.com/office/officeart/2005/8/layout/radial1"/>
    <dgm:cxn modelId="{69517E05-A5AC-4394-8A93-D171B266A693}" type="presParOf" srcId="{C66E8E5F-3B6F-4DE2-BEC5-8E59E6D4D647}" destId="{0CFB1FCD-3208-4192-92E0-49E1704B20A0}" srcOrd="4" destOrd="0" presId="urn:microsoft.com/office/officeart/2005/8/layout/radial1"/>
    <dgm:cxn modelId="{EF48C825-5A0F-4809-8247-6F347AEC5849}" type="presParOf" srcId="{C66E8E5F-3B6F-4DE2-BEC5-8E59E6D4D647}" destId="{6CCF4EC8-4973-461C-99FE-06DDC843EF1C}" srcOrd="5" destOrd="0" presId="urn:microsoft.com/office/officeart/2005/8/layout/radial1"/>
    <dgm:cxn modelId="{4C912074-F758-4418-A401-1A32C7135A5A}" type="presParOf" srcId="{6CCF4EC8-4973-461C-99FE-06DDC843EF1C}" destId="{DE093C44-1455-4E22-925C-0EE04D5B7DDF}" srcOrd="0" destOrd="0" presId="urn:microsoft.com/office/officeart/2005/8/layout/radial1"/>
    <dgm:cxn modelId="{C8ECA0A7-9E98-486E-A516-BA2C01BFBCFE}" type="presParOf" srcId="{C66E8E5F-3B6F-4DE2-BEC5-8E59E6D4D647}" destId="{5D25104C-2C80-4069-A15D-C83CE17BC21A}" srcOrd="6" destOrd="0" presId="urn:microsoft.com/office/officeart/2005/8/layout/radial1"/>
    <dgm:cxn modelId="{0CEFBE4F-2A82-45EF-B9FF-F53EDFA46E5E}" type="presParOf" srcId="{C66E8E5F-3B6F-4DE2-BEC5-8E59E6D4D647}" destId="{7BE5A985-B20C-4653-AAA4-BD8F36B688E7}" srcOrd="7" destOrd="0" presId="urn:microsoft.com/office/officeart/2005/8/layout/radial1"/>
    <dgm:cxn modelId="{5F9BC468-CB87-4E10-98FB-997CFEAC13EF}" type="presParOf" srcId="{7BE5A985-B20C-4653-AAA4-BD8F36B688E7}" destId="{20C06FE9-18E7-47ED-A321-D4129010AE98}" srcOrd="0" destOrd="0" presId="urn:microsoft.com/office/officeart/2005/8/layout/radial1"/>
    <dgm:cxn modelId="{DC049C8F-7ABA-48A2-A3EE-DB953818A56A}" type="presParOf" srcId="{C66E8E5F-3B6F-4DE2-BEC5-8E59E6D4D647}" destId="{55680D2A-22B0-4600-80E5-A57DBE7E1001}" srcOrd="8" destOrd="0" presId="urn:microsoft.com/office/officeart/2005/8/layout/radial1"/>
    <dgm:cxn modelId="{9F5A15E9-C269-46E7-ABFE-C08F032E541C}" type="presParOf" srcId="{C66E8E5F-3B6F-4DE2-BEC5-8E59E6D4D647}" destId="{C0C933C2-241D-4886-93FF-33391B7D4B75}" srcOrd="9" destOrd="0" presId="urn:microsoft.com/office/officeart/2005/8/layout/radial1"/>
    <dgm:cxn modelId="{5114B580-758B-44FE-9057-BF60857486DC}" type="presParOf" srcId="{C0C933C2-241D-4886-93FF-33391B7D4B75}" destId="{BC73D259-433B-4187-A4B4-0D337B0C83A6}" srcOrd="0" destOrd="0" presId="urn:microsoft.com/office/officeart/2005/8/layout/radial1"/>
    <dgm:cxn modelId="{AAAE7107-E9FD-495E-90A6-B87AA5C545F6}" type="presParOf" srcId="{C66E8E5F-3B6F-4DE2-BEC5-8E59E6D4D647}" destId="{37EF657A-9E73-4D56-A2FA-E22AC7AADA6B}" srcOrd="10" destOrd="0" presId="urn:microsoft.com/office/officeart/2005/8/layout/radial1"/>
    <dgm:cxn modelId="{626F9CC4-F0AE-458C-9ED3-63AF1602FEB1}" type="presParOf" srcId="{C66E8E5F-3B6F-4DE2-BEC5-8E59E6D4D647}" destId="{F1E54360-62A1-456B-80A6-12FFBE14EEE0}" srcOrd="11" destOrd="0" presId="urn:microsoft.com/office/officeart/2005/8/layout/radial1"/>
    <dgm:cxn modelId="{150A7B0F-21DE-45E7-BBED-CA799FCB6AF6}" type="presParOf" srcId="{F1E54360-62A1-456B-80A6-12FFBE14EEE0}" destId="{E9B502A0-1325-497E-BDBD-26D3590F9F67}" srcOrd="0" destOrd="0" presId="urn:microsoft.com/office/officeart/2005/8/layout/radial1"/>
    <dgm:cxn modelId="{C2F09E17-0027-4502-A2FC-BC3AA057A1B0}" type="presParOf" srcId="{C66E8E5F-3B6F-4DE2-BEC5-8E59E6D4D647}" destId="{3BEC7CF1-221E-4949-944E-1AA96596D487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2E1829-4CF9-420A-8460-6710934B61B6}" type="doc">
      <dgm:prSet loTypeId="urn:microsoft.com/office/officeart/2005/8/layout/radial4" loCatId="relationship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23B14A9E-0074-4AF2-9C1B-69FD7D3DECA8}">
      <dgm:prSet phldrT="[文本]" custT="1"/>
      <dgm:spPr>
        <a:solidFill>
          <a:schemeClr val="bg1">
            <a:lumMod val="6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zh-CN" altLang="en-US" sz="3600" b="1" spc="50" dirty="0" smtClean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rPr>
            <a:t>塑造领导力</a:t>
          </a:r>
          <a:endParaRPr lang="zh-CN" altLang="en-US" sz="3600" dirty="0"/>
        </a:p>
      </dgm:t>
    </dgm:pt>
    <dgm:pt modelId="{65AFC18F-866B-40C4-A0D7-D2E0A78EF8D8}" type="parTrans" cxnId="{71007E41-B923-409B-B880-B747E4C990B2}">
      <dgm:prSet/>
      <dgm:spPr/>
      <dgm:t>
        <a:bodyPr/>
        <a:lstStyle/>
        <a:p>
          <a:endParaRPr lang="zh-CN" altLang="en-US"/>
        </a:p>
      </dgm:t>
    </dgm:pt>
    <dgm:pt modelId="{A70D0878-3D6E-4D75-A805-D176ECB6CA87}" type="sibTrans" cxnId="{71007E41-B923-409B-B880-B747E4C990B2}">
      <dgm:prSet/>
      <dgm:spPr/>
      <dgm:t>
        <a:bodyPr/>
        <a:lstStyle/>
        <a:p>
          <a:endParaRPr lang="zh-CN" altLang="en-US"/>
        </a:p>
      </dgm:t>
    </dgm:pt>
    <dgm:pt modelId="{A47BF376-B40C-433D-8A2C-5CB8CC6EDAB4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z="2000" dirty="0" smtClean="0">
              <a:latin typeface="+mj-ea"/>
              <a:ea typeface="+mj-ea"/>
            </a:rPr>
            <a:t>设定合理目标</a:t>
          </a:r>
          <a:endParaRPr lang="zh-CN" altLang="en-US" sz="2000" dirty="0">
            <a:latin typeface="+mj-ea"/>
            <a:ea typeface="+mj-ea"/>
          </a:endParaRPr>
        </a:p>
      </dgm:t>
    </dgm:pt>
    <dgm:pt modelId="{806FB836-043C-4869-B923-75296B35C528}" type="parTrans" cxnId="{7F2ACC45-2628-40F4-ABE8-89C96A00FA58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7045FF69-3BC7-43D7-89AE-E14EC247D032}" type="sibTrans" cxnId="{7F2ACC45-2628-40F4-ABE8-89C96A00FA58}">
      <dgm:prSet/>
      <dgm:spPr/>
      <dgm:t>
        <a:bodyPr/>
        <a:lstStyle/>
        <a:p>
          <a:endParaRPr lang="zh-CN" altLang="en-US"/>
        </a:p>
      </dgm:t>
    </dgm:pt>
    <dgm:pt modelId="{F9A34149-CFBE-4EA1-94B9-10CC885A948F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z="2000" dirty="0" smtClean="0">
              <a:latin typeface="+mj-ea"/>
              <a:ea typeface="+mj-ea"/>
            </a:rPr>
            <a:t>制定实施计划</a:t>
          </a:r>
          <a:endParaRPr lang="zh-CN" altLang="en-US" sz="2000" dirty="0">
            <a:latin typeface="+mj-ea"/>
            <a:ea typeface="+mj-ea"/>
          </a:endParaRPr>
        </a:p>
      </dgm:t>
    </dgm:pt>
    <dgm:pt modelId="{A13AEFD2-D942-42F0-A478-1BBFF72766F2}" type="parTrans" cxnId="{F063A085-12C9-4D2A-B160-E5497D7EC80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A7282087-FA74-4419-BF9F-3249E3CFCE2A}" type="sibTrans" cxnId="{F063A085-12C9-4D2A-B160-E5497D7EC80E}">
      <dgm:prSet/>
      <dgm:spPr/>
      <dgm:t>
        <a:bodyPr/>
        <a:lstStyle/>
        <a:p>
          <a:endParaRPr lang="zh-CN" altLang="en-US"/>
        </a:p>
      </dgm:t>
    </dgm:pt>
    <dgm:pt modelId="{62CA19B7-67FA-4792-A866-7790C565C791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endParaRPr lang="en-US" altLang="zh-CN" sz="2000" dirty="0" smtClean="0">
            <a:latin typeface="+mj-ea"/>
            <a:ea typeface="+mj-ea"/>
          </a:endParaRPr>
        </a:p>
        <a:p>
          <a:r>
            <a:rPr lang="zh-CN" altLang="en-US" sz="2000" dirty="0" smtClean="0">
              <a:latin typeface="+mj-ea"/>
              <a:ea typeface="+mj-ea"/>
            </a:rPr>
            <a:t>掌握工作技能</a:t>
          </a:r>
          <a:endParaRPr lang="en-US" altLang="zh-CN" sz="2000" dirty="0" smtClean="0">
            <a:latin typeface="+mj-ea"/>
            <a:ea typeface="+mj-ea"/>
          </a:endParaRPr>
        </a:p>
        <a:p>
          <a:endParaRPr lang="zh-CN" altLang="en-US" sz="1600" dirty="0"/>
        </a:p>
      </dgm:t>
    </dgm:pt>
    <dgm:pt modelId="{C307269A-45FA-485B-9D38-F1B6883F0BC5}" type="parTrans" cxnId="{E0643403-7624-4CA1-B37E-A128B2657A41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74644A9F-39DE-4432-AD22-72425577B179}" type="sibTrans" cxnId="{E0643403-7624-4CA1-B37E-A128B2657A41}">
      <dgm:prSet/>
      <dgm:spPr/>
      <dgm:t>
        <a:bodyPr/>
        <a:lstStyle/>
        <a:p>
          <a:endParaRPr lang="zh-CN" altLang="en-US"/>
        </a:p>
      </dgm:t>
    </dgm:pt>
    <dgm:pt modelId="{43F4AE18-706A-4C80-9E9B-F394919FD2C7}">
      <dgm:prSet phldrT="[文本]" custT="1"/>
      <dgm:spPr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zh-CN" altLang="en-US" sz="2000" dirty="0" smtClean="0">
              <a:latin typeface="+mj-ea"/>
              <a:ea typeface="+mj-ea"/>
            </a:rPr>
            <a:t>制定工作流程</a:t>
          </a:r>
          <a:endParaRPr lang="zh-CN" altLang="en-US" sz="2000" dirty="0">
            <a:latin typeface="+mj-ea"/>
            <a:ea typeface="+mj-ea"/>
          </a:endParaRPr>
        </a:p>
      </dgm:t>
    </dgm:pt>
    <dgm:pt modelId="{C77F9EE4-9FE9-4ECF-8151-6D608D0655D2}" type="parTrans" cxnId="{0988FD12-C577-43BF-B370-8882647727D3}">
      <dgm:prSet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87FB046-36C0-437A-929E-983134AB5310}" type="sibTrans" cxnId="{0988FD12-C577-43BF-B370-8882647727D3}">
      <dgm:prSet/>
      <dgm:spPr/>
      <dgm:t>
        <a:bodyPr/>
        <a:lstStyle/>
        <a:p>
          <a:endParaRPr lang="zh-CN" altLang="en-US"/>
        </a:p>
      </dgm:t>
    </dgm:pt>
    <dgm:pt modelId="{DD5AED36-C343-461F-B1AD-B390DBFA775D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z="2000" dirty="0" smtClean="0">
              <a:latin typeface="+mj-ea"/>
              <a:ea typeface="+mj-ea"/>
            </a:rPr>
            <a:t>督促工作进展</a:t>
          </a:r>
          <a:endParaRPr lang="zh-CN" altLang="en-US" sz="2000" dirty="0">
            <a:latin typeface="+mj-ea"/>
            <a:ea typeface="+mj-ea"/>
          </a:endParaRPr>
        </a:p>
      </dgm:t>
    </dgm:pt>
    <dgm:pt modelId="{E44D46FB-CD35-4A90-A22D-E6F3389BAE1C}" type="parTrans" cxnId="{77CA945F-3AD4-4D22-AB27-63CA6485F588}">
      <dgm:prSet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7B16BF08-DC8F-47F5-A73C-B867AC151577}" type="sibTrans" cxnId="{77CA945F-3AD4-4D22-AB27-63CA6485F588}">
      <dgm:prSet/>
      <dgm:spPr/>
      <dgm:t>
        <a:bodyPr/>
        <a:lstStyle/>
        <a:p>
          <a:endParaRPr lang="zh-CN" altLang="en-US"/>
        </a:p>
      </dgm:t>
    </dgm:pt>
    <dgm:pt modelId="{34E50FAE-6A9D-464D-98EC-C94D38CC90D6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z="2000" dirty="0" smtClean="0">
              <a:latin typeface="+mj-ea"/>
              <a:ea typeface="+mj-ea"/>
            </a:rPr>
            <a:t>制定合理绩效</a:t>
          </a:r>
          <a:endParaRPr lang="zh-CN" altLang="en-US" sz="2000" dirty="0">
            <a:latin typeface="+mj-ea"/>
            <a:ea typeface="+mj-ea"/>
          </a:endParaRPr>
        </a:p>
      </dgm:t>
    </dgm:pt>
    <dgm:pt modelId="{45EFBF5F-0F00-4AF6-8C19-AF4B12846D2B}" type="parTrans" cxnId="{D7623429-0D2F-4AA2-928C-29E4708169DC}">
      <dgm:prSet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90A89A8-9691-45A6-9DAD-FB47BD556119}" type="sibTrans" cxnId="{D7623429-0D2F-4AA2-928C-29E4708169DC}">
      <dgm:prSet/>
      <dgm:spPr/>
      <dgm:t>
        <a:bodyPr/>
        <a:lstStyle/>
        <a:p>
          <a:endParaRPr lang="zh-CN" altLang="en-US"/>
        </a:p>
      </dgm:t>
    </dgm:pt>
    <dgm:pt modelId="{EEB9A4B3-0FE0-4CC0-AB35-A17080915BBA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z="2000" dirty="0" smtClean="0">
              <a:latin typeface="+mj-ea"/>
              <a:ea typeface="+mj-ea"/>
            </a:rPr>
            <a:t>撰写工作报告</a:t>
          </a:r>
          <a:endParaRPr lang="zh-CN" altLang="en-US" sz="2000" dirty="0">
            <a:latin typeface="+mj-ea"/>
            <a:ea typeface="+mj-ea"/>
          </a:endParaRPr>
        </a:p>
      </dgm:t>
    </dgm:pt>
    <dgm:pt modelId="{9B90C609-230F-45DB-BEBC-2AC286A3E9C9}" type="parTrans" cxnId="{F21360BF-DC96-4F34-92C7-4DE9DF4C9743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646BD192-E154-4130-941F-A5BB641E2468}" type="sibTrans" cxnId="{F21360BF-DC96-4F34-92C7-4DE9DF4C9743}">
      <dgm:prSet/>
      <dgm:spPr/>
      <dgm:t>
        <a:bodyPr/>
        <a:lstStyle/>
        <a:p>
          <a:endParaRPr lang="zh-CN" altLang="en-US"/>
        </a:p>
      </dgm:t>
    </dgm:pt>
    <dgm:pt modelId="{7A4C3B62-DBCC-4A80-AEFC-51CF6F244D2D}">
      <dgm:prSet phldrT="[文本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zh-CN" altLang="en-US" sz="2000" dirty="0" smtClean="0">
              <a:latin typeface="+mj-ea"/>
              <a:ea typeface="+mj-ea"/>
            </a:rPr>
            <a:t>提供述职报告</a:t>
          </a:r>
          <a:endParaRPr lang="zh-CN" altLang="en-US" sz="2000" dirty="0">
            <a:latin typeface="+mj-ea"/>
            <a:ea typeface="+mj-ea"/>
          </a:endParaRPr>
        </a:p>
      </dgm:t>
    </dgm:pt>
    <dgm:pt modelId="{E4E9D0E5-7909-4D16-8985-DF1FF6B7ABA4}" type="parTrans" cxnId="{E88E50D2-BC2C-4E45-8237-14EFACCE914E}">
      <dgm:prSet/>
      <dgm:spPr>
        <a:solidFill>
          <a:schemeClr val="bg1">
            <a:lumMod val="75000"/>
          </a:schemeClr>
        </a:solidFill>
      </dgm:spPr>
      <dgm:t>
        <a:bodyPr/>
        <a:lstStyle/>
        <a:p>
          <a:endParaRPr lang="zh-CN" altLang="en-US"/>
        </a:p>
      </dgm:t>
    </dgm:pt>
    <dgm:pt modelId="{45F89CD3-D4D5-4A6C-AA8D-43EB04355520}" type="sibTrans" cxnId="{E88E50D2-BC2C-4E45-8237-14EFACCE914E}">
      <dgm:prSet/>
      <dgm:spPr/>
      <dgm:t>
        <a:bodyPr/>
        <a:lstStyle/>
        <a:p>
          <a:endParaRPr lang="zh-CN" altLang="en-US"/>
        </a:p>
      </dgm:t>
    </dgm:pt>
    <dgm:pt modelId="{FF2B1ED9-7D13-412F-ABBD-DAAF90BBF0B6}" type="pres">
      <dgm:prSet presAssocID="{E72E1829-4CF9-420A-8460-6710934B61B6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B0833D9-1E5D-468C-98B3-5A022693B73F}" type="pres">
      <dgm:prSet presAssocID="{23B14A9E-0074-4AF2-9C1B-69FD7D3DECA8}" presName="centerShape" presStyleLbl="node0" presStyleIdx="0" presStyleCnt="1" custScaleX="156442" custScaleY="147492"/>
      <dgm:spPr/>
      <dgm:t>
        <a:bodyPr/>
        <a:lstStyle/>
        <a:p>
          <a:endParaRPr lang="zh-CN" altLang="en-US"/>
        </a:p>
      </dgm:t>
    </dgm:pt>
    <dgm:pt modelId="{6C483E25-1B4E-46AE-B238-095A49757B25}" type="pres">
      <dgm:prSet presAssocID="{806FB836-043C-4869-B923-75296B35C528}" presName="par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1492AF66-18A0-48FF-8521-FCF1E69769ED}" type="pres">
      <dgm:prSet presAssocID="{A47BF376-B40C-433D-8A2C-5CB8CC6EDAB4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703694-0B61-4DF9-8920-1C3D2C0FA10F}" type="pres">
      <dgm:prSet presAssocID="{A13AEFD2-D942-42F0-A478-1BBFF72766F2}" presName="par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A7F7F4D5-6137-4E18-99B1-B74742085C83}" type="pres">
      <dgm:prSet presAssocID="{F9A34149-CFBE-4EA1-94B9-10CC885A948F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16670B0-2C4C-44BC-944D-17561817CFB9}" type="pres">
      <dgm:prSet presAssocID="{C307269A-45FA-485B-9D38-F1B6883F0BC5}" presName="par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4A2C2DE6-E283-4132-9CBE-0BB30D0B85B2}" type="pres">
      <dgm:prSet presAssocID="{62CA19B7-67FA-4792-A866-7790C565C791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997FC9-F5E5-47F6-8F3A-78D68461180E}" type="pres">
      <dgm:prSet presAssocID="{C77F9EE4-9FE9-4ECF-8151-6D608D0655D2}" presName="par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8B6882C9-D0AC-4EB2-8949-1E0D66D3600E}" type="pres">
      <dgm:prSet presAssocID="{43F4AE18-706A-4C80-9E9B-F394919FD2C7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C83C87-89FD-421C-9157-4143B8ACE454}" type="pres">
      <dgm:prSet presAssocID="{E44D46FB-CD35-4A90-A22D-E6F3389BAE1C}" presName="par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F3480AC5-9758-4868-91B2-17D40CFF78FB}" type="pres">
      <dgm:prSet presAssocID="{DD5AED36-C343-461F-B1AD-B390DBFA775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621544-1E92-44A4-9355-E317294E935C}" type="pres">
      <dgm:prSet presAssocID="{45EFBF5F-0F00-4AF6-8C19-AF4B12846D2B}" presName="par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A94460EB-3F7E-4F46-931E-401449D08231}" type="pres">
      <dgm:prSet presAssocID="{34E50FAE-6A9D-464D-98EC-C94D38CC90D6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1C8EF5-7447-4F81-B50A-C0DDA0DCD185}" type="pres">
      <dgm:prSet presAssocID="{9B90C609-230F-45DB-BEBC-2AC286A3E9C9}" presName="par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8F768532-11F2-462F-A4C2-5D33D98FD1B3}" type="pres">
      <dgm:prSet presAssocID="{EEB9A4B3-0FE0-4CC0-AB35-A17080915BBA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A2206C-489B-4F55-986D-544A4AF3CDD6}" type="pres">
      <dgm:prSet presAssocID="{E4E9D0E5-7909-4D16-8985-DF1FF6B7ABA4}" presName="par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DBBBD287-6A27-421C-A889-3C52BD8B92A1}" type="pres">
      <dgm:prSet presAssocID="{7A4C3B62-DBCC-4A80-AEFC-51CF6F244D2D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221AB6-82B2-4081-8D56-6853A38FABB0}" type="presOf" srcId="{DD5AED36-C343-461F-B1AD-B390DBFA775D}" destId="{F3480AC5-9758-4868-91B2-17D40CFF78FB}" srcOrd="0" destOrd="0" presId="urn:microsoft.com/office/officeart/2005/8/layout/radial4"/>
    <dgm:cxn modelId="{F063A085-12C9-4D2A-B160-E5497D7EC80E}" srcId="{23B14A9E-0074-4AF2-9C1B-69FD7D3DECA8}" destId="{F9A34149-CFBE-4EA1-94B9-10CC885A948F}" srcOrd="1" destOrd="0" parTransId="{A13AEFD2-D942-42F0-A478-1BBFF72766F2}" sibTransId="{A7282087-FA74-4419-BF9F-3249E3CFCE2A}"/>
    <dgm:cxn modelId="{7F2ACC45-2628-40F4-ABE8-89C96A00FA58}" srcId="{23B14A9E-0074-4AF2-9C1B-69FD7D3DECA8}" destId="{A47BF376-B40C-433D-8A2C-5CB8CC6EDAB4}" srcOrd="0" destOrd="0" parTransId="{806FB836-043C-4869-B923-75296B35C528}" sibTransId="{7045FF69-3BC7-43D7-89AE-E14EC247D032}"/>
    <dgm:cxn modelId="{18ADF918-7C24-421A-9F43-BD9779892B76}" type="presOf" srcId="{9B90C609-230F-45DB-BEBC-2AC286A3E9C9}" destId="{101C8EF5-7447-4F81-B50A-C0DDA0DCD185}" srcOrd="0" destOrd="0" presId="urn:microsoft.com/office/officeart/2005/8/layout/radial4"/>
    <dgm:cxn modelId="{E7EAF85E-D755-4F0D-9BB5-1DAF67616D8E}" type="presOf" srcId="{E44D46FB-CD35-4A90-A22D-E6F3389BAE1C}" destId="{60C83C87-89FD-421C-9157-4143B8ACE454}" srcOrd="0" destOrd="0" presId="urn:microsoft.com/office/officeart/2005/8/layout/radial4"/>
    <dgm:cxn modelId="{D885F9A4-074D-4A8A-BC37-27C9E0308249}" type="presOf" srcId="{62CA19B7-67FA-4792-A866-7790C565C791}" destId="{4A2C2DE6-E283-4132-9CBE-0BB30D0B85B2}" srcOrd="0" destOrd="0" presId="urn:microsoft.com/office/officeart/2005/8/layout/radial4"/>
    <dgm:cxn modelId="{3A436390-59DE-4F73-A92F-6041531E7629}" type="presOf" srcId="{43F4AE18-706A-4C80-9E9B-F394919FD2C7}" destId="{8B6882C9-D0AC-4EB2-8949-1E0D66D3600E}" srcOrd="0" destOrd="0" presId="urn:microsoft.com/office/officeart/2005/8/layout/radial4"/>
    <dgm:cxn modelId="{842E21AF-31E1-4C31-B16E-D411A15C5E20}" type="presOf" srcId="{E4E9D0E5-7909-4D16-8985-DF1FF6B7ABA4}" destId="{98A2206C-489B-4F55-986D-544A4AF3CDD6}" srcOrd="0" destOrd="0" presId="urn:microsoft.com/office/officeart/2005/8/layout/radial4"/>
    <dgm:cxn modelId="{7069AE46-DA35-4002-9ABF-2D6DF976A274}" type="presOf" srcId="{C77F9EE4-9FE9-4ECF-8151-6D608D0655D2}" destId="{DC997FC9-F5E5-47F6-8F3A-78D68461180E}" srcOrd="0" destOrd="0" presId="urn:microsoft.com/office/officeart/2005/8/layout/radial4"/>
    <dgm:cxn modelId="{F21360BF-DC96-4F34-92C7-4DE9DF4C9743}" srcId="{23B14A9E-0074-4AF2-9C1B-69FD7D3DECA8}" destId="{EEB9A4B3-0FE0-4CC0-AB35-A17080915BBA}" srcOrd="6" destOrd="0" parTransId="{9B90C609-230F-45DB-BEBC-2AC286A3E9C9}" sibTransId="{646BD192-E154-4130-941F-A5BB641E2468}"/>
    <dgm:cxn modelId="{CB04D2E1-FFAF-4273-B588-6FDD2E48E8A8}" type="presOf" srcId="{23B14A9E-0074-4AF2-9C1B-69FD7D3DECA8}" destId="{AB0833D9-1E5D-468C-98B3-5A022693B73F}" srcOrd="0" destOrd="0" presId="urn:microsoft.com/office/officeart/2005/8/layout/radial4"/>
    <dgm:cxn modelId="{71007E41-B923-409B-B880-B747E4C990B2}" srcId="{E72E1829-4CF9-420A-8460-6710934B61B6}" destId="{23B14A9E-0074-4AF2-9C1B-69FD7D3DECA8}" srcOrd="0" destOrd="0" parTransId="{65AFC18F-866B-40C4-A0D7-D2E0A78EF8D8}" sibTransId="{A70D0878-3D6E-4D75-A805-D176ECB6CA87}"/>
    <dgm:cxn modelId="{0988FD12-C577-43BF-B370-8882647727D3}" srcId="{23B14A9E-0074-4AF2-9C1B-69FD7D3DECA8}" destId="{43F4AE18-706A-4C80-9E9B-F394919FD2C7}" srcOrd="3" destOrd="0" parTransId="{C77F9EE4-9FE9-4ECF-8151-6D608D0655D2}" sibTransId="{C87FB046-36C0-437A-929E-983134AB5310}"/>
    <dgm:cxn modelId="{32644F78-F3F5-4EA0-AEA8-87D953B02256}" type="presOf" srcId="{EEB9A4B3-0FE0-4CC0-AB35-A17080915BBA}" destId="{8F768532-11F2-462F-A4C2-5D33D98FD1B3}" srcOrd="0" destOrd="0" presId="urn:microsoft.com/office/officeart/2005/8/layout/radial4"/>
    <dgm:cxn modelId="{0B1E1193-B1C1-4627-9991-B0960FE3C1DB}" type="presOf" srcId="{F9A34149-CFBE-4EA1-94B9-10CC885A948F}" destId="{A7F7F4D5-6137-4E18-99B1-B74742085C83}" srcOrd="0" destOrd="0" presId="urn:microsoft.com/office/officeart/2005/8/layout/radial4"/>
    <dgm:cxn modelId="{B5C44B92-FE64-421E-AE44-23BBADB0C005}" type="presOf" srcId="{34E50FAE-6A9D-464D-98EC-C94D38CC90D6}" destId="{A94460EB-3F7E-4F46-931E-401449D08231}" srcOrd="0" destOrd="0" presId="urn:microsoft.com/office/officeart/2005/8/layout/radial4"/>
    <dgm:cxn modelId="{6F4D0916-240E-4340-B16C-1EB1AEDF7D37}" type="presOf" srcId="{7A4C3B62-DBCC-4A80-AEFC-51CF6F244D2D}" destId="{DBBBD287-6A27-421C-A889-3C52BD8B92A1}" srcOrd="0" destOrd="0" presId="urn:microsoft.com/office/officeart/2005/8/layout/radial4"/>
    <dgm:cxn modelId="{2E33BAA5-42C8-4E29-88BA-2CDEF2B04E84}" type="presOf" srcId="{A47BF376-B40C-433D-8A2C-5CB8CC6EDAB4}" destId="{1492AF66-18A0-48FF-8521-FCF1E69769ED}" srcOrd="0" destOrd="0" presId="urn:microsoft.com/office/officeart/2005/8/layout/radial4"/>
    <dgm:cxn modelId="{85ECF198-7E98-4372-A854-39F8ADCA9912}" type="presOf" srcId="{806FB836-043C-4869-B923-75296B35C528}" destId="{6C483E25-1B4E-46AE-B238-095A49757B25}" srcOrd="0" destOrd="0" presId="urn:microsoft.com/office/officeart/2005/8/layout/radial4"/>
    <dgm:cxn modelId="{77CA945F-3AD4-4D22-AB27-63CA6485F588}" srcId="{23B14A9E-0074-4AF2-9C1B-69FD7D3DECA8}" destId="{DD5AED36-C343-461F-B1AD-B390DBFA775D}" srcOrd="4" destOrd="0" parTransId="{E44D46FB-CD35-4A90-A22D-E6F3389BAE1C}" sibTransId="{7B16BF08-DC8F-47F5-A73C-B867AC151577}"/>
    <dgm:cxn modelId="{E0643403-7624-4CA1-B37E-A128B2657A41}" srcId="{23B14A9E-0074-4AF2-9C1B-69FD7D3DECA8}" destId="{62CA19B7-67FA-4792-A866-7790C565C791}" srcOrd="2" destOrd="0" parTransId="{C307269A-45FA-485B-9D38-F1B6883F0BC5}" sibTransId="{74644A9F-39DE-4432-AD22-72425577B179}"/>
    <dgm:cxn modelId="{5086ABE5-462A-4BBE-9D3E-A364BFD318BA}" type="presOf" srcId="{C307269A-45FA-485B-9D38-F1B6883F0BC5}" destId="{A16670B0-2C4C-44BC-944D-17561817CFB9}" srcOrd="0" destOrd="0" presId="urn:microsoft.com/office/officeart/2005/8/layout/radial4"/>
    <dgm:cxn modelId="{D7623429-0D2F-4AA2-928C-29E4708169DC}" srcId="{23B14A9E-0074-4AF2-9C1B-69FD7D3DECA8}" destId="{34E50FAE-6A9D-464D-98EC-C94D38CC90D6}" srcOrd="5" destOrd="0" parTransId="{45EFBF5F-0F00-4AF6-8C19-AF4B12846D2B}" sibTransId="{090A89A8-9691-45A6-9DAD-FB47BD556119}"/>
    <dgm:cxn modelId="{9D0F5832-A9F5-4F84-AD0C-4AD0125A3B5C}" type="presOf" srcId="{A13AEFD2-D942-42F0-A478-1BBFF72766F2}" destId="{51703694-0B61-4DF9-8920-1C3D2C0FA10F}" srcOrd="0" destOrd="0" presId="urn:microsoft.com/office/officeart/2005/8/layout/radial4"/>
    <dgm:cxn modelId="{E66E6AE2-038A-40B1-9CB3-9B32E28B1DDD}" type="presOf" srcId="{E72E1829-4CF9-420A-8460-6710934B61B6}" destId="{FF2B1ED9-7D13-412F-ABBD-DAAF90BBF0B6}" srcOrd="0" destOrd="0" presId="urn:microsoft.com/office/officeart/2005/8/layout/radial4"/>
    <dgm:cxn modelId="{E88E50D2-BC2C-4E45-8237-14EFACCE914E}" srcId="{23B14A9E-0074-4AF2-9C1B-69FD7D3DECA8}" destId="{7A4C3B62-DBCC-4A80-AEFC-51CF6F244D2D}" srcOrd="7" destOrd="0" parTransId="{E4E9D0E5-7909-4D16-8985-DF1FF6B7ABA4}" sibTransId="{45F89CD3-D4D5-4A6C-AA8D-43EB04355520}"/>
    <dgm:cxn modelId="{AAC309A9-2DC1-4984-AB4B-47CCEA9CDBAA}" type="presOf" srcId="{45EFBF5F-0F00-4AF6-8C19-AF4B12846D2B}" destId="{95621544-1E92-44A4-9355-E317294E935C}" srcOrd="0" destOrd="0" presId="urn:microsoft.com/office/officeart/2005/8/layout/radial4"/>
    <dgm:cxn modelId="{DC5A1ACE-9856-4F50-AD0C-09AB2F67A695}" type="presParOf" srcId="{FF2B1ED9-7D13-412F-ABBD-DAAF90BBF0B6}" destId="{AB0833D9-1E5D-468C-98B3-5A022693B73F}" srcOrd="0" destOrd="0" presId="urn:microsoft.com/office/officeart/2005/8/layout/radial4"/>
    <dgm:cxn modelId="{5ED59FDD-1BFD-44D6-B3F6-0C07786629B8}" type="presParOf" srcId="{FF2B1ED9-7D13-412F-ABBD-DAAF90BBF0B6}" destId="{6C483E25-1B4E-46AE-B238-095A49757B25}" srcOrd="1" destOrd="0" presId="urn:microsoft.com/office/officeart/2005/8/layout/radial4"/>
    <dgm:cxn modelId="{146D971E-F950-405A-A5C2-F22E809018E8}" type="presParOf" srcId="{FF2B1ED9-7D13-412F-ABBD-DAAF90BBF0B6}" destId="{1492AF66-18A0-48FF-8521-FCF1E69769ED}" srcOrd="2" destOrd="0" presId="urn:microsoft.com/office/officeart/2005/8/layout/radial4"/>
    <dgm:cxn modelId="{B4BC1FF2-5F92-4DD0-AA76-5204A5DDF28E}" type="presParOf" srcId="{FF2B1ED9-7D13-412F-ABBD-DAAF90BBF0B6}" destId="{51703694-0B61-4DF9-8920-1C3D2C0FA10F}" srcOrd="3" destOrd="0" presId="urn:microsoft.com/office/officeart/2005/8/layout/radial4"/>
    <dgm:cxn modelId="{0C638DB5-998F-475B-82C2-62DA74ED2714}" type="presParOf" srcId="{FF2B1ED9-7D13-412F-ABBD-DAAF90BBF0B6}" destId="{A7F7F4D5-6137-4E18-99B1-B74742085C83}" srcOrd="4" destOrd="0" presId="urn:microsoft.com/office/officeart/2005/8/layout/radial4"/>
    <dgm:cxn modelId="{86651352-D1B0-4DE5-B3C9-50ACDC33BDFE}" type="presParOf" srcId="{FF2B1ED9-7D13-412F-ABBD-DAAF90BBF0B6}" destId="{A16670B0-2C4C-44BC-944D-17561817CFB9}" srcOrd="5" destOrd="0" presId="urn:microsoft.com/office/officeart/2005/8/layout/radial4"/>
    <dgm:cxn modelId="{1B3AE378-63CC-464C-B305-154A96D3F261}" type="presParOf" srcId="{FF2B1ED9-7D13-412F-ABBD-DAAF90BBF0B6}" destId="{4A2C2DE6-E283-4132-9CBE-0BB30D0B85B2}" srcOrd="6" destOrd="0" presId="urn:microsoft.com/office/officeart/2005/8/layout/radial4"/>
    <dgm:cxn modelId="{BE4E2D82-104F-4908-B647-B70D295D52B2}" type="presParOf" srcId="{FF2B1ED9-7D13-412F-ABBD-DAAF90BBF0B6}" destId="{DC997FC9-F5E5-47F6-8F3A-78D68461180E}" srcOrd="7" destOrd="0" presId="urn:microsoft.com/office/officeart/2005/8/layout/radial4"/>
    <dgm:cxn modelId="{EC3EE05E-EDF3-4CD7-8873-30D31547B922}" type="presParOf" srcId="{FF2B1ED9-7D13-412F-ABBD-DAAF90BBF0B6}" destId="{8B6882C9-D0AC-4EB2-8949-1E0D66D3600E}" srcOrd="8" destOrd="0" presId="urn:microsoft.com/office/officeart/2005/8/layout/radial4"/>
    <dgm:cxn modelId="{5136BE1A-6F73-40D2-B521-F7C65E2A93AD}" type="presParOf" srcId="{FF2B1ED9-7D13-412F-ABBD-DAAF90BBF0B6}" destId="{60C83C87-89FD-421C-9157-4143B8ACE454}" srcOrd="9" destOrd="0" presId="urn:microsoft.com/office/officeart/2005/8/layout/radial4"/>
    <dgm:cxn modelId="{54388209-5FA8-44CE-99E4-30E111171DC7}" type="presParOf" srcId="{FF2B1ED9-7D13-412F-ABBD-DAAF90BBF0B6}" destId="{F3480AC5-9758-4868-91B2-17D40CFF78FB}" srcOrd="10" destOrd="0" presId="urn:microsoft.com/office/officeart/2005/8/layout/radial4"/>
    <dgm:cxn modelId="{E71DA3FF-60F5-444C-A539-AEE0C0930B57}" type="presParOf" srcId="{FF2B1ED9-7D13-412F-ABBD-DAAF90BBF0B6}" destId="{95621544-1E92-44A4-9355-E317294E935C}" srcOrd="11" destOrd="0" presId="urn:microsoft.com/office/officeart/2005/8/layout/radial4"/>
    <dgm:cxn modelId="{F50EC705-3BAA-4ED6-9453-F2653DDDB0A4}" type="presParOf" srcId="{FF2B1ED9-7D13-412F-ABBD-DAAF90BBF0B6}" destId="{A94460EB-3F7E-4F46-931E-401449D08231}" srcOrd="12" destOrd="0" presId="urn:microsoft.com/office/officeart/2005/8/layout/radial4"/>
    <dgm:cxn modelId="{0F4B8426-A033-46CD-A542-C1C671D65629}" type="presParOf" srcId="{FF2B1ED9-7D13-412F-ABBD-DAAF90BBF0B6}" destId="{101C8EF5-7447-4F81-B50A-C0DDA0DCD185}" srcOrd="13" destOrd="0" presId="urn:microsoft.com/office/officeart/2005/8/layout/radial4"/>
    <dgm:cxn modelId="{ACCBACE1-2CCF-43AD-82E5-AFB218804899}" type="presParOf" srcId="{FF2B1ED9-7D13-412F-ABBD-DAAF90BBF0B6}" destId="{8F768532-11F2-462F-A4C2-5D33D98FD1B3}" srcOrd="14" destOrd="0" presId="urn:microsoft.com/office/officeart/2005/8/layout/radial4"/>
    <dgm:cxn modelId="{E1F03ED4-E840-450E-9106-60A15090F55B}" type="presParOf" srcId="{FF2B1ED9-7D13-412F-ABBD-DAAF90BBF0B6}" destId="{98A2206C-489B-4F55-986D-544A4AF3CDD6}" srcOrd="15" destOrd="0" presId="urn:microsoft.com/office/officeart/2005/8/layout/radial4"/>
    <dgm:cxn modelId="{D541633C-9A90-4916-801C-A69BD3AE1CE8}" type="presParOf" srcId="{FF2B1ED9-7D13-412F-ABBD-DAAF90BBF0B6}" destId="{DBBBD287-6A27-421C-A889-3C52BD8B92A1}" srcOrd="16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158B76-A682-48C6-8CF7-0022DCE499FA}" type="doc">
      <dgm:prSet loTypeId="urn:microsoft.com/office/officeart/2005/8/layout/cycle4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C0563EF-A147-412B-A686-E7121163420B}">
      <dgm:prSet phldrT="[文本]"/>
      <dgm:spPr/>
      <dgm:t>
        <a:bodyPr/>
        <a:lstStyle/>
        <a:p>
          <a:pPr algn="ctr"/>
          <a:r>
            <a:rPr lang="zh-CN" altLang="en-US" b="1" dirty="0" smtClean="0">
              <a:latin typeface="+mj-ea"/>
              <a:ea typeface="+mj-ea"/>
            </a:rPr>
            <a:t>战略领导力</a:t>
          </a:r>
          <a:endParaRPr lang="zh-CN" altLang="en-US" b="1" dirty="0">
            <a:latin typeface="+mj-ea"/>
            <a:ea typeface="+mj-ea"/>
          </a:endParaRPr>
        </a:p>
      </dgm:t>
    </dgm:pt>
    <dgm:pt modelId="{59087996-9D1F-4D9E-8917-A516CED980E4}" type="parTrans" cxnId="{BD10DD8D-4431-478A-83D1-7CDD4E664C35}">
      <dgm:prSet/>
      <dgm:spPr/>
      <dgm:t>
        <a:bodyPr/>
        <a:lstStyle/>
        <a:p>
          <a:pPr algn="ctr"/>
          <a:endParaRPr lang="zh-CN" altLang="en-US"/>
        </a:p>
      </dgm:t>
    </dgm:pt>
    <dgm:pt modelId="{55357AE6-9A98-425F-B111-36C1F32511B2}" type="sibTrans" cxnId="{BD10DD8D-4431-478A-83D1-7CDD4E664C35}">
      <dgm:prSet/>
      <dgm:spPr/>
      <dgm:t>
        <a:bodyPr/>
        <a:lstStyle/>
        <a:p>
          <a:pPr algn="ctr"/>
          <a:endParaRPr lang="zh-CN" altLang="en-US"/>
        </a:p>
      </dgm:t>
    </dgm:pt>
    <dgm:pt modelId="{AB1ED90E-04A9-40D5-B0B9-5BDFCB41F5B9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国际视野</a:t>
          </a:r>
          <a:endParaRPr lang="zh-CN" altLang="en-US" sz="1800" b="1" dirty="0">
            <a:latin typeface="+mj-ea"/>
            <a:ea typeface="+mj-ea"/>
          </a:endParaRPr>
        </a:p>
      </dgm:t>
    </dgm:pt>
    <dgm:pt modelId="{A6212F6D-7F8B-4666-B9B3-DA317E65D744}" type="parTrans" cxnId="{82579E68-053B-46BD-9DB3-0A76E33027EC}">
      <dgm:prSet/>
      <dgm:spPr/>
      <dgm:t>
        <a:bodyPr/>
        <a:lstStyle/>
        <a:p>
          <a:pPr algn="ctr"/>
          <a:endParaRPr lang="zh-CN" altLang="en-US"/>
        </a:p>
      </dgm:t>
    </dgm:pt>
    <dgm:pt modelId="{0187F6BD-C8E2-43A9-9457-4F121F0DD4A1}" type="sibTrans" cxnId="{82579E68-053B-46BD-9DB3-0A76E33027EC}">
      <dgm:prSet/>
      <dgm:spPr/>
      <dgm:t>
        <a:bodyPr/>
        <a:lstStyle/>
        <a:p>
          <a:pPr algn="ctr"/>
          <a:endParaRPr lang="zh-CN" altLang="en-US"/>
        </a:p>
      </dgm:t>
    </dgm:pt>
    <dgm:pt modelId="{FAB28F6A-A23A-4999-8DC1-2CB768E74223}">
      <dgm:prSet phldrT="[文本]"/>
      <dgm:spPr/>
      <dgm:t>
        <a:bodyPr/>
        <a:lstStyle/>
        <a:p>
          <a:pPr algn="ctr"/>
          <a:r>
            <a:rPr lang="zh-CN" altLang="en-US" b="1" dirty="0" smtClean="0">
              <a:latin typeface="+mj-ea"/>
              <a:ea typeface="+mj-ea"/>
            </a:rPr>
            <a:t>心智领导力</a:t>
          </a:r>
          <a:endParaRPr lang="zh-CN" altLang="en-US" b="1" dirty="0">
            <a:latin typeface="+mj-ea"/>
            <a:ea typeface="+mj-ea"/>
          </a:endParaRPr>
        </a:p>
      </dgm:t>
    </dgm:pt>
    <dgm:pt modelId="{A648490C-BAAB-455F-B208-2DA33636D28F}" type="parTrans" cxnId="{036D6277-A44C-4E02-9AD2-A5D5A22E0D52}">
      <dgm:prSet/>
      <dgm:spPr/>
      <dgm:t>
        <a:bodyPr/>
        <a:lstStyle/>
        <a:p>
          <a:pPr algn="ctr"/>
          <a:endParaRPr lang="zh-CN" altLang="en-US"/>
        </a:p>
      </dgm:t>
    </dgm:pt>
    <dgm:pt modelId="{7DEC3483-1639-4B81-B91A-A5E4131D0591}" type="sibTrans" cxnId="{036D6277-A44C-4E02-9AD2-A5D5A22E0D52}">
      <dgm:prSet/>
      <dgm:spPr/>
      <dgm:t>
        <a:bodyPr/>
        <a:lstStyle/>
        <a:p>
          <a:pPr algn="ctr"/>
          <a:endParaRPr lang="zh-CN" altLang="en-US"/>
        </a:p>
      </dgm:t>
    </dgm:pt>
    <dgm:pt modelId="{2A262F86-E2C8-4A67-8EC2-E90DD2EACBCF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认识自我</a:t>
          </a:r>
          <a:endParaRPr lang="zh-CN" altLang="en-US" sz="1800" b="1" dirty="0">
            <a:latin typeface="+mj-ea"/>
            <a:ea typeface="+mj-ea"/>
          </a:endParaRPr>
        </a:p>
      </dgm:t>
    </dgm:pt>
    <dgm:pt modelId="{1A087CAC-3CD5-4204-A820-F9070932BEED}" type="parTrans" cxnId="{6B9008E9-A1EE-471F-AF40-53FCF4EFB79C}">
      <dgm:prSet/>
      <dgm:spPr/>
      <dgm:t>
        <a:bodyPr/>
        <a:lstStyle/>
        <a:p>
          <a:pPr algn="ctr"/>
          <a:endParaRPr lang="zh-CN" altLang="en-US"/>
        </a:p>
      </dgm:t>
    </dgm:pt>
    <dgm:pt modelId="{90CEB5BC-429A-4C06-94EE-B61BDADD643F}" type="sibTrans" cxnId="{6B9008E9-A1EE-471F-AF40-53FCF4EFB79C}">
      <dgm:prSet/>
      <dgm:spPr/>
      <dgm:t>
        <a:bodyPr/>
        <a:lstStyle/>
        <a:p>
          <a:pPr algn="ctr"/>
          <a:endParaRPr lang="zh-CN" altLang="en-US"/>
        </a:p>
      </dgm:t>
    </dgm:pt>
    <dgm:pt modelId="{90EF38ED-866F-4D75-8203-B2F4B93CDF4E}">
      <dgm:prSet phldrT="[文本]"/>
      <dgm:spPr/>
      <dgm:t>
        <a:bodyPr/>
        <a:lstStyle/>
        <a:p>
          <a:pPr algn="ctr"/>
          <a:r>
            <a:rPr lang="zh-CN" altLang="en-US" b="1" dirty="0" smtClean="0">
              <a:latin typeface="+mj-ea"/>
              <a:ea typeface="+mj-ea"/>
            </a:rPr>
            <a:t>文化领导力</a:t>
          </a:r>
          <a:endParaRPr lang="zh-CN" altLang="en-US" b="1" dirty="0">
            <a:latin typeface="+mj-ea"/>
            <a:ea typeface="+mj-ea"/>
          </a:endParaRPr>
        </a:p>
      </dgm:t>
    </dgm:pt>
    <dgm:pt modelId="{0E739B44-3724-4B0C-B81B-70453964CDDB}" type="parTrans" cxnId="{2CBFD959-53BA-4514-8DAB-0DF3C9EEFBC1}">
      <dgm:prSet/>
      <dgm:spPr/>
      <dgm:t>
        <a:bodyPr/>
        <a:lstStyle/>
        <a:p>
          <a:pPr algn="ctr"/>
          <a:endParaRPr lang="zh-CN" altLang="en-US"/>
        </a:p>
      </dgm:t>
    </dgm:pt>
    <dgm:pt modelId="{2A7D504C-8E0E-4F36-B7F5-9C60CC6EE491}" type="sibTrans" cxnId="{2CBFD959-53BA-4514-8DAB-0DF3C9EEFBC1}">
      <dgm:prSet/>
      <dgm:spPr/>
      <dgm:t>
        <a:bodyPr/>
        <a:lstStyle/>
        <a:p>
          <a:pPr algn="ctr"/>
          <a:endParaRPr lang="zh-CN" altLang="en-US"/>
        </a:p>
      </dgm:t>
    </dgm:pt>
    <dgm:pt modelId="{D92A9438-798F-4707-828C-AF3EAFF8CB87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融汇中西</a:t>
          </a:r>
          <a:endParaRPr lang="zh-CN" altLang="en-US" sz="1800" b="1" dirty="0">
            <a:latin typeface="+mj-ea"/>
            <a:ea typeface="+mj-ea"/>
          </a:endParaRPr>
        </a:p>
      </dgm:t>
    </dgm:pt>
    <dgm:pt modelId="{69C52733-4241-4791-A910-842C074CFF3C}" type="parTrans" cxnId="{E1C96E74-C782-4F7D-A7FD-249E93B694BB}">
      <dgm:prSet/>
      <dgm:spPr/>
      <dgm:t>
        <a:bodyPr/>
        <a:lstStyle/>
        <a:p>
          <a:pPr algn="ctr"/>
          <a:endParaRPr lang="zh-CN" altLang="en-US"/>
        </a:p>
      </dgm:t>
    </dgm:pt>
    <dgm:pt modelId="{326CF1CE-7BF1-4194-A8F2-894FCDEFC794}" type="sibTrans" cxnId="{E1C96E74-C782-4F7D-A7FD-249E93B694BB}">
      <dgm:prSet/>
      <dgm:spPr/>
      <dgm:t>
        <a:bodyPr/>
        <a:lstStyle/>
        <a:p>
          <a:pPr algn="ctr"/>
          <a:endParaRPr lang="zh-CN" altLang="en-US"/>
        </a:p>
      </dgm:t>
    </dgm:pt>
    <dgm:pt modelId="{F2F816BE-E1B8-43DC-82B4-1621DEB3ABBA}">
      <dgm:prSet phldrT="[文本]"/>
      <dgm:spPr/>
      <dgm:t>
        <a:bodyPr/>
        <a:lstStyle/>
        <a:p>
          <a:pPr algn="ctr"/>
          <a:r>
            <a:rPr lang="zh-CN" altLang="en-US" b="1" dirty="0" smtClean="0">
              <a:latin typeface="+mj-ea"/>
              <a:ea typeface="+mj-ea"/>
            </a:rPr>
            <a:t>组织领导力</a:t>
          </a:r>
          <a:endParaRPr lang="zh-CN" altLang="en-US" b="1" dirty="0">
            <a:latin typeface="+mj-ea"/>
            <a:ea typeface="+mj-ea"/>
          </a:endParaRPr>
        </a:p>
      </dgm:t>
    </dgm:pt>
    <dgm:pt modelId="{49237DFF-BA08-47FA-A553-431EA5D0BEDA}" type="parTrans" cxnId="{C1E8659F-696C-4E6F-9004-AE0F95F3C666}">
      <dgm:prSet/>
      <dgm:spPr/>
      <dgm:t>
        <a:bodyPr/>
        <a:lstStyle/>
        <a:p>
          <a:pPr algn="ctr"/>
          <a:endParaRPr lang="zh-CN" altLang="en-US"/>
        </a:p>
      </dgm:t>
    </dgm:pt>
    <dgm:pt modelId="{BC9CDB49-20C6-4F9C-8A39-59D63A4FCB36}" type="sibTrans" cxnId="{C1E8659F-696C-4E6F-9004-AE0F95F3C666}">
      <dgm:prSet/>
      <dgm:spPr/>
      <dgm:t>
        <a:bodyPr/>
        <a:lstStyle/>
        <a:p>
          <a:pPr algn="ctr"/>
          <a:endParaRPr lang="zh-CN" altLang="en-US"/>
        </a:p>
      </dgm:t>
    </dgm:pt>
    <dgm:pt modelId="{E8226100-A374-49CE-B904-FDA71A073CA3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国运共振</a:t>
          </a:r>
          <a:endParaRPr lang="zh-CN" altLang="en-US" sz="1800" b="1" dirty="0">
            <a:latin typeface="+mj-ea"/>
            <a:ea typeface="+mj-ea"/>
          </a:endParaRPr>
        </a:p>
      </dgm:t>
    </dgm:pt>
    <dgm:pt modelId="{39831480-25AF-4C0F-A1AB-8E2078108CAB}" type="parTrans" cxnId="{A26CDC5C-23BE-4C24-98E5-1720C0892911}">
      <dgm:prSet/>
      <dgm:spPr/>
      <dgm:t>
        <a:bodyPr/>
        <a:lstStyle/>
        <a:p>
          <a:pPr algn="ctr"/>
          <a:endParaRPr lang="zh-CN" altLang="en-US"/>
        </a:p>
      </dgm:t>
    </dgm:pt>
    <dgm:pt modelId="{46DD3B25-9FC6-417B-BA68-B4314BF2D4CE}" type="sibTrans" cxnId="{A26CDC5C-23BE-4C24-98E5-1720C0892911}">
      <dgm:prSet/>
      <dgm:spPr/>
      <dgm:t>
        <a:bodyPr/>
        <a:lstStyle/>
        <a:p>
          <a:pPr algn="ctr"/>
          <a:endParaRPr lang="zh-CN" altLang="en-US"/>
        </a:p>
      </dgm:t>
    </dgm:pt>
    <dgm:pt modelId="{6993A3C3-A1A4-49C1-9B21-C73209FB1E08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战略决策</a:t>
          </a:r>
          <a:endParaRPr lang="zh-CN" altLang="en-US" sz="1800" b="1" dirty="0">
            <a:latin typeface="+mj-ea"/>
            <a:ea typeface="+mj-ea"/>
          </a:endParaRPr>
        </a:p>
      </dgm:t>
    </dgm:pt>
    <dgm:pt modelId="{D4C79FD2-E7FD-4D3B-9274-D10C62872F96}" type="parTrans" cxnId="{027939C0-8D94-4E69-A505-9F05A9182AE3}">
      <dgm:prSet/>
      <dgm:spPr/>
      <dgm:t>
        <a:bodyPr/>
        <a:lstStyle/>
        <a:p>
          <a:pPr algn="ctr"/>
          <a:endParaRPr lang="zh-CN" altLang="en-US"/>
        </a:p>
      </dgm:t>
    </dgm:pt>
    <dgm:pt modelId="{8B1DB686-5435-41A5-805E-08BEF923330F}" type="sibTrans" cxnId="{027939C0-8D94-4E69-A505-9F05A9182AE3}">
      <dgm:prSet/>
      <dgm:spPr/>
      <dgm:t>
        <a:bodyPr/>
        <a:lstStyle/>
        <a:p>
          <a:pPr algn="ctr"/>
          <a:endParaRPr lang="zh-CN" altLang="en-US"/>
        </a:p>
      </dgm:t>
    </dgm:pt>
    <dgm:pt modelId="{1FF2E69A-7DD5-4DE4-B8DF-0571452CE142}">
      <dgm:prSet phldrT="[文本]" custT="1"/>
      <dgm:spPr>
        <a:ln>
          <a:noFill/>
        </a:ln>
      </dgm:spPr>
      <dgm:t>
        <a:bodyPr/>
        <a:lstStyle/>
        <a:p>
          <a:pPr algn="ctr"/>
          <a:endParaRPr lang="zh-CN" altLang="en-US" sz="1400" dirty="0"/>
        </a:p>
      </dgm:t>
    </dgm:pt>
    <dgm:pt modelId="{AEF21114-1F2F-4C1A-92F3-92CA3C3AA6FB}" type="parTrans" cxnId="{9BAEA08A-3EC0-4AC8-A522-227AD95CDDC1}">
      <dgm:prSet/>
      <dgm:spPr/>
      <dgm:t>
        <a:bodyPr/>
        <a:lstStyle/>
        <a:p>
          <a:pPr algn="ctr"/>
          <a:endParaRPr lang="zh-CN" altLang="en-US"/>
        </a:p>
      </dgm:t>
    </dgm:pt>
    <dgm:pt modelId="{B16A35D6-C39A-475A-B687-1C50D75C2CCC}" type="sibTrans" cxnId="{9BAEA08A-3EC0-4AC8-A522-227AD95CDDC1}">
      <dgm:prSet/>
      <dgm:spPr/>
      <dgm:t>
        <a:bodyPr/>
        <a:lstStyle/>
        <a:p>
          <a:pPr algn="ctr"/>
          <a:endParaRPr lang="zh-CN" altLang="en-US"/>
        </a:p>
      </dgm:t>
    </dgm:pt>
    <dgm:pt modelId="{401CD7EC-7527-48EB-834F-2A9DAD97D862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优势定位</a:t>
          </a:r>
          <a:endParaRPr lang="zh-CN" altLang="en-US" sz="1800" b="1" dirty="0">
            <a:latin typeface="+mj-ea"/>
            <a:ea typeface="+mj-ea"/>
          </a:endParaRPr>
        </a:p>
      </dgm:t>
    </dgm:pt>
    <dgm:pt modelId="{2FA5206B-A23A-4E18-9B3F-793EA96DF399}" type="parTrans" cxnId="{BB5B794B-D178-4C57-8F1F-9CCCFAA2D2E5}">
      <dgm:prSet/>
      <dgm:spPr/>
      <dgm:t>
        <a:bodyPr/>
        <a:lstStyle/>
        <a:p>
          <a:pPr algn="ctr"/>
          <a:endParaRPr lang="zh-CN" altLang="en-US"/>
        </a:p>
      </dgm:t>
    </dgm:pt>
    <dgm:pt modelId="{05618D7D-4BF6-45E6-8593-E41A09CC115A}" type="sibTrans" cxnId="{BB5B794B-D178-4C57-8F1F-9CCCFAA2D2E5}">
      <dgm:prSet/>
      <dgm:spPr/>
      <dgm:t>
        <a:bodyPr/>
        <a:lstStyle/>
        <a:p>
          <a:pPr algn="ctr"/>
          <a:endParaRPr lang="zh-CN" altLang="en-US"/>
        </a:p>
      </dgm:t>
    </dgm:pt>
    <dgm:pt modelId="{BA1A0BB5-68B0-4F98-B547-653BC3B530A1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创新思维</a:t>
          </a:r>
          <a:endParaRPr lang="zh-CN" altLang="en-US" sz="1800" b="1" dirty="0">
            <a:latin typeface="+mj-ea"/>
            <a:ea typeface="+mj-ea"/>
          </a:endParaRPr>
        </a:p>
      </dgm:t>
    </dgm:pt>
    <dgm:pt modelId="{FB802B36-922D-4357-B642-CCB3513AA14D}" type="parTrans" cxnId="{CFF5B86A-59FC-41A7-877F-06EF0B2F4D11}">
      <dgm:prSet/>
      <dgm:spPr/>
      <dgm:t>
        <a:bodyPr/>
        <a:lstStyle/>
        <a:p>
          <a:pPr algn="ctr"/>
          <a:endParaRPr lang="zh-CN" altLang="en-US"/>
        </a:p>
      </dgm:t>
    </dgm:pt>
    <dgm:pt modelId="{73BB8DFD-20AB-475A-9BA0-B3FDBA7761B6}" type="sibTrans" cxnId="{CFF5B86A-59FC-41A7-877F-06EF0B2F4D11}">
      <dgm:prSet/>
      <dgm:spPr/>
      <dgm:t>
        <a:bodyPr/>
        <a:lstStyle/>
        <a:p>
          <a:pPr algn="ctr"/>
          <a:endParaRPr lang="zh-CN" altLang="en-US"/>
        </a:p>
      </dgm:t>
    </dgm:pt>
    <dgm:pt modelId="{43AFBDD2-CDDC-446F-8737-B785BF0B09F8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升级情商</a:t>
          </a:r>
          <a:endParaRPr lang="zh-CN" altLang="en-US" sz="1800" b="1" dirty="0">
            <a:latin typeface="+mj-ea"/>
            <a:ea typeface="+mj-ea"/>
          </a:endParaRPr>
        </a:p>
      </dgm:t>
    </dgm:pt>
    <dgm:pt modelId="{7645285A-1D2F-4C66-89C0-EFCA674ED31F}" type="parTrans" cxnId="{6666763C-61C1-4F82-9C14-31F4F9F514B5}">
      <dgm:prSet/>
      <dgm:spPr/>
      <dgm:t>
        <a:bodyPr/>
        <a:lstStyle/>
        <a:p>
          <a:pPr algn="ctr"/>
          <a:endParaRPr lang="zh-CN" altLang="en-US"/>
        </a:p>
      </dgm:t>
    </dgm:pt>
    <dgm:pt modelId="{C033228E-DB8D-45E6-AF52-7162A310F764}" type="sibTrans" cxnId="{6666763C-61C1-4F82-9C14-31F4F9F514B5}">
      <dgm:prSet/>
      <dgm:spPr/>
      <dgm:t>
        <a:bodyPr/>
        <a:lstStyle/>
        <a:p>
          <a:pPr algn="ctr"/>
          <a:endParaRPr lang="zh-CN" altLang="en-US"/>
        </a:p>
      </dgm:t>
    </dgm:pt>
    <dgm:pt modelId="{794AEBC6-A425-493F-91CB-8DB2DCD387A9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优势吸粉</a:t>
          </a:r>
          <a:endParaRPr lang="zh-CN" altLang="en-US" sz="1800" b="1" dirty="0">
            <a:latin typeface="+mj-ea"/>
            <a:ea typeface="+mj-ea"/>
          </a:endParaRPr>
        </a:p>
      </dgm:t>
    </dgm:pt>
    <dgm:pt modelId="{017AD825-FA87-4B9E-AFC2-30A9D56B1875}" type="parTrans" cxnId="{A7C0B541-511C-4CD7-B6EA-208224C982A2}">
      <dgm:prSet/>
      <dgm:spPr/>
      <dgm:t>
        <a:bodyPr/>
        <a:lstStyle/>
        <a:p>
          <a:pPr algn="ctr"/>
          <a:endParaRPr lang="zh-CN" altLang="en-US"/>
        </a:p>
      </dgm:t>
    </dgm:pt>
    <dgm:pt modelId="{D96F0B89-204A-4C5C-818D-206B57A29AFF}" type="sibTrans" cxnId="{A7C0B541-511C-4CD7-B6EA-208224C982A2}">
      <dgm:prSet/>
      <dgm:spPr/>
      <dgm:t>
        <a:bodyPr/>
        <a:lstStyle/>
        <a:p>
          <a:pPr algn="ctr"/>
          <a:endParaRPr lang="zh-CN" altLang="en-US"/>
        </a:p>
      </dgm:t>
    </dgm:pt>
    <dgm:pt modelId="{05503406-6755-40FB-9F2A-23C9138CAACE}">
      <dgm:prSet phldrT="[文本]" custT="1"/>
      <dgm:spPr>
        <a:ln>
          <a:noFill/>
        </a:ln>
      </dgm:spPr>
      <dgm:t>
        <a:bodyPr/>
        <a:lstStyle/>
        <a:p>
          <a:pPr algn="ctr"/>
          <a:endParaRPr lang="zh-CN" altLang="en-US" sz="1400" dirty="0"/>
        </a:p>
      </dgm:t>
    </dgm:pt>
    <dgm:pt modelId="{BDC37CC3-B92A-4AAE-8CC9-31E49577AA1A}" type="parTrans" cxnId="{BFB1D332-2B7C-457F-9E15-D0DCDA498703}">
      <dgm:prSet/>
      <dgm:spPr/>
      <dgm:t>
        <a:bodyPr/>
        <a:lstStyle/>
        <a:p>
          <a:pPr algn="ctr"/>
          <a:endParaRPr lang="zh-CN" altLang="en-US"/>
        </a:p>
      </dgm:t>
    </dgm:pt>
    <dgm:pt modelId="{DAABAD3F-E23E-42F0-B7C1-6553B80CC5A0}" type="sibTrans" cxnId="{BFB1D332-2B7C-457F-9E15-D0DCDA498703}">
      <dgm:prSet/>
      <dgm:spPr/>
      <dgm:t>
        <a:bodyPr/>
        <a:lstStyle/>
        <a:p>
          <a:pPr algn="ctr"/>
          <a:endParaRPr lang="zh-CN" altLang="en-US"/>
        </a:p>
      </dgm:t>
    </dgm:pt>
    <dgm:pt modelId="{5F4C74D7-F7E5-450C-A0CA-8B1686E4A694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平等包容</a:t>
          </a:r>
          <a:endParaRPr lang="zh-CN" altLang="en-US" sz="1800" b="1" dirty="0">
            <a:latin typeface="+mj-ea"/>
            <a:ea typeface="+mj-ea"/>
          </a:endParaRPr>
        </a:p>
      </dgm:t>
    </dgm:pt>
    <dgm:pt modelId="{79729142-F6C4-4A50-A1CF-D7648AF4F871}" type="parTrans" cxnId="{30B67905-CBBE-42A8-8CE7-32938A8D67DA}">
      <dgm:prSet/>
      <dgm:spPr/>
      <dgm:t>
        <a:bodyPr/>
        <a:lstStyle/>
        <a:p>
          <a:pPr algn="ctr"/>
          <a:endParaRPr lang="zh-CN" altLang="en-US"/>
        </a:p>
      </dgm:t>
    </dgm:pt>
    <dgm:pt modelId="{7B439F34-9248-4B7E-8753-8B78D0FE616D}" type="sibTrans" cxnId="{30B67905-CBBE-42A8-8CE7-32938A8D67DA}">
      <dgm:prSet/>
      <dgm:spPr/>
      <dgm:t>
        <a:bodyPr/>
        <a:lstStyle/>
        <a:p>
          <a:pPr algn="ctr"/>
          <a:endParaRPr lang="zh-CN" altLang="en-US"/>
        </a:p>
      </dgm:t>
    </dgm:pt>
    <dgm:pt modelId="{545D5FF4-5525-4105-8026-513AA705DCF4}">
      <dgm:prSet phldrT="[文本]" custT="1"/>
      <dgm:spPr>
        <a:ln>
          <a:noFill/>
        </a:ln>
      </dgm:spPr>
      <dgm:t>
        <a:bodyPr/>
        <a:lstStyle/>
        <a:p>
          <a:pPr algn="ctr"/>
          <a:endParaRPr lang="zh-CN" altLang="en-US" sz="1400" dirty="0"/>
        </a:p>
      </dgm:t>
    </dgm:pt>
    <dgm:pt modelId="{EAF41EBB-2236-4301-A833-9E0E1DB18BE5}" type="parTrans" cxnId="{A53F013B-3FD1-4712-BD09-DE8F2CD894EB}">
      <dgm:prSet/>
      <dgm:spPr/>
      <dgm:t>
        <a:bodyPr/>
        <a:lstStyle/>
        <a:p>
          <a:pPr algn="ctr"/>
          <a:endParaRPr lang="zh-CN" altLang="en-US"/>
        </a:p>
      </dgm:t>
    </dgm:pt>
    <dgm:pt modelId="{EC179F8E-462C-48D8-9951-2205228CFB69}" type="sibTrans" cxnId="{A53F013B-3FD1-4712-BD09-DE8F2CD894EB}">
      <dgm:prSet/>
      <dgm:spPr/>
      <dgm:t>
        <a:bodyPr/>
        <a:lstStyle/>
        <a:p>
          <a:pPr algn="ctr"/>
          <a:endParaRPr lang="zh-CN" altLang="en-US"/>
        </a:p>
      </dgm:t>
    </dgm:pt>
    <dgm:pt modelId="{FCF2C23C-9927-41F7-B39A-47BCAA803CA4}">
      <dgm:prSet phldrT="[文本]" custT="1"/>
      <dgm:spPr>
        <a:ln>
          <a:noFill/>
        </a:ln>
      </dgm:spPr>
      <dgm:t>
        <a:bodyPr/>
        <a:lstStyle/>
        <a:p>
          <a:pPr algn="ctr"/>
          <a:endParaRPr lang="zh-CN" altLang="en-US" sz="1400" dirty="0"/>
        </a:p>
      </dgm:t>
    </dgm:pt>
    <dgm:pt modelId="{3C9AC23E-7F3B-4BA3-964A-580CD67525B4}" type="parTrans" cxnId="{2C692853-2EE1-4793-9DB1-41F803277EF5}">
      <dgm:prSet/>
      <dgm:spPr/>
      <dgm:t>
        <a:bodyPr/>
        <a:lstStyle/>
        <a:p>
          <a:pPr algn="ctr"/>
          <a:endParaRPr lang="zh-CN" altLang="en-US"/>
        </a:p>
      </dgm:t>
    </dgm:pt>
    <dgm:pt modelId="{5283C89A-23E0-4D62-9C2A-02CCE78730E6}" type="sibTrans" cxnId="{2C692853-2EE1-4793-9DB1-41F803277EF5}">
      <dgm:prSet/>
      <dgm:spPr/>
      <dgm:t>
        <a:bodyPr/>
        <a:lstStyle/>
        <a:p>
          <a:pPr algn="ctr"/>
          <a:endParaRPr lang="zh-CN" altLang="en-US"/>
        </a:p>
      </dgm:t>
    </dgm:pt>
    <dgm:pt modelId="{5A78E963-8AAA-44D1-B6A1-473768216BCB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创新迭代</a:t>
          </a:r>
          <a:endParaRPr lang="zh-CN" altLang="en-US" sz="1800" b="1" dirty="0">
            <a:latin typeface="+mj-ea"/>
            <a:ea typeface="+mj-ea"/>
          </a:endParaRPr>
        </a:p>
      </dgm:t>
    </dgm:pt>
    <dgm:pt modelId="{ABB9EE19-7525-4D30-8306-3726012D5B28}" type="parTrans" cxnId="{C5F25C18-6B54-4D77-9EF6-9BE97A75B5A2}">
      <dgm:prSet/>
      <dgm:spPr/>
      <dgm:t>
        <a:bodyPr/>
        <a:lstStyle/>
        <a:p>
          <a:pPr algn="ctr"/>
          <a:endParaRPr lang="zh-CN" altLang="en-US"/>
        </a:p>
      </dgm:t>
    </dgm:pt>
    <dgm:pt modelId="{9214B2E2-CDF2-410F-88AB-B24C62D4CFA6}" type="sibTrans" cxnId="{C5F25C18-6B54-4D77-9EF6-9BE97A75B5A2}">
      <dgm:prSet/>
      <dgm:spPr/>
      <dgm:t>
        <a:bodyPr/>
        <a:lstStyle/>
        <a:p>
          <a:pPr algn="ctr"/>
          <a:endParaRPr lang="zh-CN" altLang="en-US"/>
        </a:p>
      </dgm:t>
    </dgm:pt>
    <dgm:pt modelId="{C8F3A92F-315D-4DCC-BFDC-0D5CC5214D68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重组基因</a:t>
          </a:r>
          <a:endParaRPr lang="zh-CN" altLang="en-US" sz="1800" b="1" dirty="0">
            <a:latin typeface="+mj-ea"/>
            <a:ea typeface="+mj-ea"/>
          </a:endParaRPr>
        </a:p>
      </dgm:t>
    </dgm:pt>
    <dgm:pt modelId="{7B13CD7D-5992-4FEE-ACB5-4AAF5E4D9226}" type="parTrans" cxnId="{9220E0E4-799C-457C-8095-367935BEDC70}">
      <dgm:prSet/>
      <dgm:spPr/>
      <dgm:t>
        <a:bodyPr/>
        <a:lstStyle/>
        <a:p>
          <a:pPr algn="ctr"/>
          <a:endParaRPr lang="zh-CN" altLang="en-US"/>
        </a:p>
      </dgm:t>
    </dgm:pt>
    <dgm:pt modelId="{9DFA933F-9C6E-4F8B-8DA2-687704D85EC7}" type="sibTrans" cxnId="{9220E0E4-799C-457C-8095-367935BEDC70}">
      <dgm:prSet/>
      <dgm:spPr/>
      <dgm:t>
        <a:bodyPr/>
        <a:lstStyle/>
        <a:p>
          <a:pPr algn="ctr"/>
          <a:endParaRPr lang="zh-CN" altLang="en-US"/>
        </a:p>
      </dgm:t>
    </dgm:pt>
    <dgm:pt modelId="{4C0E9D68-D811-4554-AF19-1EFE44726566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找合伙人</a:t>
          </a:r>
          <a:endParaRPr lang="zh-CN" altLang="en-US" sz="1800" b="1" dirty="0">
            <a:latin typeface="+mj-ea"/>
            <a:ea typeface="+mj-ea"/>
          </a:endParaRPr>
        </a:p>
      </dgm:t>
    </dgm:pt>
    <dgm:pt modelId="{4C3A1078-1B80-45D3-BD46-F2A6F6DFB184}" type="sibTrans" cxnId="{D6956303-1224-48F3-A0AF-B08922C089E6}">
      <dgm:prSet/>
      <dgm:spPr/>
      <dgm:t>
        <a:bodyPr/>
        <a:lstStyle/>
        <a:p>
          <a:pPr algn="ctr"/>
          <a:endParaRPr lang="zh-CN" altLang="en-US"/>
        </a:p>
      </dgm:t>
    </dgm:pt>
    <dgm:pt modelId="{0244B9C0-C3AC-47AC-9AEA-F9C513CB7365}" type="parTrans" cxnId="{D6956303-1224-48F3-A0AF-B08922C089E6}">
      <dgm:prSet/>
      <dgm:spPr/>
      <dgm:t>
        <a:bodyPr/>
        <a:lstStyle/>
        <a:p>
          <a:pPr algn="ctr"/>
          <a:endParaRPr lang="zh-CN" altLang="en-US"/>
        </a:p>
      </dgm:t>
    </dgm:pt>
    <dgm:pt modelId="{CE771A99-BCB5-40B2-86D2-4FF5DFC8AD06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优化流程</a:t>
          </a:r>
          <a:endParaRPr lang="zh-CN" altLang="en-US" sz="1800" b="1" dirty="0">
            <a:latin typeface="+mj-ea"/>
            <a:ea typeface="+mj-ea"/>
          </a:endParaRPr>
        </a:p>
      </dgm:t>
    </dgm:pt>
    <dgm:pt modelId="{18D88376-CEEF-4604-A4DB-84F425AA1851}" type="sibTrans" cxnId="{06E83ABA-F0F4-49C9-930F-18D09BD377C6}">
      <dgm:prSet/>
      <dgm:spPr/>
      <dgm:t>
        <a:bodyPr/>
        <a:lstStyle/>
        <a:p>
          <a:pPr algn="ctr"/>
          <a:endParaRPr lang="zh-CN" altLang="en-US"/>
        </a:p>
      </dgm:t>
    </dgm:pt>
    <dgm:pt modelId="{16689A6C-19C2-41B8-8119-F18EA654D02D}" type="parTrans" cxnId="{06E83ABA-F0F4-49C9-930F-18D09BD377C6}">
      <dgm:prSet/>
      <dgm:spPr/>
      <dgm:t>
        <a:bodyPr/>
        <a:lstStyle/>
        <a:p>
          <a:pPr algn="ctr"/>
          <a:endParaRPr lang="zh-CN" altLang="en-US"/>
        </a:p>
      </dgm:t>
    </dgm:pt>
    <dgm:pt modelId="{6810B461-8BD4-47CD-8286-458EDF933CAE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制定标准</a:t>
          </a:r>
          <a:endParaRPr lang="zh-CN" altLang="en-US" sz="1800" b="1" dirty="0">
            <a:latin typeface="+mj-ea"/>
            <a:ea typeface="+mj-ea"/>
          </a:endParaRPr>
        </a:p>
      </dgm:t>
    </dgm:pt>
    <dgm:pt modelId="{18744B0E-5AC6-4ED4-9293-0DEDA5C67C8E}" type="sibTrans" cxnId="{C14E725A-093D-4391-B236-02081920D8D9}">
      <dgm:prSet/>
      <dgm:spPr/>
      <dgm:t>
        <a:bodyPr/>
        <a:lstStyle/>
        <a:p>
          <a:pPr algn="ctr"/>
          <a:endParaRPr lang="zh-CN" altLang="en-US"/>
        </a:p>
      </dgm:t>
    </dgm:pt>
    <dgm:pt modelId="{30F166ED-E724-42F6-9AD3-D5A5CDA7013A}" type="parTrans" cxnId="{C14E725A-093D-4391-B236-02081920D8D9}">
      <dgm:prSet/>
      <dgm:spPr/>
      <dgm:t>
        <a:bodyPr/>
        <a:lstStyle/>
        <a:p>
          <a:pPr algn="ctr"/>
          <a:endParaRPr lang="zh-CN" altLang="en-US"/>
        </a:p>
      </dgm:t>
    </dgm:pt>
    <dgm:pt modelId="{CD829949-6FE7-4731-B6AA-89EA283FA3CA}">
      <dgm:prSet phldrT="[文本]" custT="1"/>
      <dgm:spPr>
        <a:ln>
          <a:noFill/>
        </a:ln>
      </dgm:spPr>
      <dgm:t>
        <a:bodyPr/>
        <a:lstStyle/>
        <a:p>
          <a:pPr algn="ctr"/>
          <a:r>
            <a:rPr lang="zh-CN" altLang="en-US" sz="1800" b="1" dirty="0" smtClean="0">
              <a:latin typeface="+mj-ea"/>
              <a:ea typeface="+mj-ea"/>
            </a:rPr>
            <a:t>组建团队</a:t>
          </a:r>
          <a:endParaRPr lang="zh-CN" altLang="en-US" sz="1800" b="1" dirty="0">
            <a:latin typeface="+mj-ea"/>
            <a:ea typeface="+mj-ea"/>
          </a:endParaRPr>
        </a:p>
      </dgm:t>
    </dgm:pt>
    <dgm:pt modelId="{A9FCEDEC-04AC-47F2-BAD3-A010E4A56151}" type="sibTrans" cxnId="{39AC5C2C-794B-400A-9691-0FBD8B22060B}">
      <dgm:prSet/>
      <dgm:spPr/>
      <dgm:t>
        <a:bodyPr/>
        <a:lstStyle/>
        <a:p>
          <a:pPr algn="ctr"/>
          <a:endParaRPr lang="zh-CN" altLang="en-US"/>
        </a:p>
      </dgm:t>
    </dgm:pt>
    <dgm:pt modelId="{A1B41C8F-791E-4A8D-A922-14581344C421}" type="parTrans" cxnId="{39AC5C2C-794B-400A-9691-0FBD8B22060B}">
      <dgm:prSet/>
      <dgm:spPr/>
      <dgm:t>
        <a:bodyPr/>
        <a:lstStyle/>
        <a:p>
          <a:pPr algn="ctr"/>
          <a:endParaRPr lang="zh-CN" altLang="en-US"/>
        </a:p>
      </dgm:t>
    </dgm:pt>
    <dgm:pt modelId="{FF4BF47A-2C65-479B-ADF1-7E921CA2FF95}" type="pres">
      <dgm:prSet presAssocID="{7F158B76-A682-48C6-8CF7-0022DCE499F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AEA7BC6-665F-422A-8A18-708E9880547C}" type="pres">
      <dgm:prSet presAssocID="{7F158B76-A682-48C6-8CF7-0022DCE499FA}" presName="children" presStyleCnt="0"/>
      <dgm:spPr/>
    </dgm:pt>
    <dgm:pt modelId="{DD68378B-98A2-4A9C-8022-3A03183362AC}" type="pres">
      <dgm:prSet presAssocID="{7F158B76-A682-48C6-8CF7-0022DCE499FA}" presName="child1group" presStyleCnt="0"/>
      <dgm:spPr/>
    </dgm:pt>
    <dgm:pt modelId="{2F11497F-B06D-419E-A242-0ABF0F0EB52D}" type="pres">
      <dgm:prSet presAssocID="{7F158B76-A682-48C6-8CF7-0022DCE499FA}" presName="child1" presStyleLbl="bgAcc1" presStyleIdx="0" presStyleCnt="4" custScaleX="82038" custScaleY="124963" custLinFactNeighborX="-24281" custLinFactNeighborY="32357"/>
      <dgm:spPr/>
      <dgm:t>
        <a:bodyPr/>
        <a:lstStyle/>
        <a:p>
          <a:endParaRPr lang="zh-CN" altLang="en-US"/>
        </a:p>
      </dgm:t>
    </dgm:pt>
    <dgm:pt modelId="{44C32251-62F5-459D-9321-B733E32765AC}" type="pres">
      <dgm:prSet presAssocID="{7F158B76-A682-48C6-8CF7-0022DCE499FA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25ED95-DBBC-48B9-BF16-C1AED8E02A1C}" type="pres">
      <dgm:prSet presAssocID="{7F158B76-A682-48C6-8CF7-0022DCE499FA}" presName="child2group" presStyleCnt="0"/>
      <dgm:spPr/>
    </dgm:pt>
    <dgm:pt modelId="{A9713A3B-28DC-426E-AA6E-D438165BA8A0}" type="pres">
      <dgm:prSet presAssocID="{7F158B76-A682-48C6-8CF7-0022DCE499FA}" presName="child2" presStyleLbl="bgAcc1" presStyleIdx="1" presStyleCnt="4" custScaleX="91550" custScaleY="124626" custLinFactNeighborX="19687" custLinFactNeighborY="32528"/>
      <dgm:spPr/>
      <dgm:t>
        <a:bodyPr/>
        <a:lstStyle/>
        <a:p>
          <a:endParaRPr lang="zh-CN" altLang="en-US"/>
        </a:p>
      </dgm:t>
    </dgm:pt>
    <dgm:pt modelId="{52F29586-E8D7-4667-B4F5-BA80F23D50D3}" type="pres">
      <dgm:prSet presAssocID="{7F158B76-A682-48C6-8CF7-0022DCE499FA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A6D1EA-AE5C-42E5-8BDF-F853CEDC9065}" type="pres">
      <dgm:prSet presAssocID="{7F158B76-A682-48C6-8CF7-0022DCE499FA}" presName="child3group" presStyleCnt="0"/>
      <dgm:spPr/>
    </dgm:pt>
    <dgm:pt modelId="{AA2C2E84-3067-4A0F-8931-733B65110FFC}" type="pres">
      <dgm:prSet presAssocID="{7F158B76-A682-48C6-8CF7-0022DCE499FA}" presName="child3" presStyleLbl="bgAcc1" presStyleIdx="2" presStyleCnt="4" custScaleY="156606" custLinFactNeighborX="15579" custLinFactNeighborY="-15854"/>
      <dgm:spPr/>
      <dgm:t>
        <a:bodyPr/>
        <a:lstStyle/>
        <a:p>
          <a:endParaRPr lang="zh-CN" altLang="en-US"/>
        </a:p>
      </dgm:t>
    </dgm:pt>
    <dgm:pt modelId="{5EA38FF9-F5BB-4BA1-BDE5-11FF6420D9A7}" type="pres">
      <dgm:prSet presAssocID="{7F158B76-A682-48C6-8CF7-0022DCE499FA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946753-7C0A-4306-9B22-3923B50C0F42}" type="pres">
      <dgm:prSet presAssocID="{7F158B76-A682-48C6-8CF7-0022DCE499FA}" presName="child4group" presStyleCnt="0"/>
      <dgm:spPr/>
    </dgm:pt>
    <dgm:pt modelId="{A1183B42-B5C6-4405-B0BF-DF761616B9F9}" type="pres">
      <dgm:prSet presAssocID="{7F158B76-A682-48C6-8CF7-0022DCE499FA}" presName="child4" presStyleLbl="bgAcc1" presStyleIdx="3" presStyleCnt="4" custScaleX="85284" custScaleY="161221" custLinFactNeighborX="-20296" custLinFactNeighborY="-14151"/>
      <dgm:spPr/>
      <dgm:t>
        <a:bodyPr/>
        <a:lstStyle/>
        <a:p>
          <a:endParaRPr lang="zh-CN" altLang="en-US"/>
        </a:p>
      </dgm:t>
    </dgm:pt>
    <dgm:pt modelId="{C6332DFB-D662-4791-9242-B4AC6FB0F9E5}" type="pres">
      <dgm:prSet presAssocID="{7F158B76-A682-48C6-8CF7-0022DCE499FA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2D9D8D-A3F5-4A3A-B414-5EF6AB3773FE}" type="pres">
      <dgm:prSet presAssocID="{7F158B76-A682-48C6-8CF7-0022DCE499FA}" presName="childPlaceholder" presStyleCnt="0"/>
      <dgm:spPr/>
    </dgm:pt>
    <dgm:pt modelId="{21B220C2-DAFF-4133-81B8-AB152A9F400C}" type="pres">
      <dgm:prSet presAssocID="{7F158B76-A682-48C6-8CF7-0022DCE499FA}" presName="circle" presStyleCnt="0"/>
      <dgm:spPr/>
    </dgm:pt>
    <dgm:pt modelId="{6C134270-AD16-4BF5-BAA2-CDA0993FFE04}" type="pres">
      <dgm:prSet presAssocID="{7F158B76-A682-48C6-8CF7-0022DCE499FA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38F7F8-5581-44DC-A836-102019CA0B93}" type="pres">
      <dgm:prSet presAssocID="{7F158B76-A682-48C6-8CF7-0022DCE499FA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CB119C-4809-4A3B-9459-4C38B8401FEE}" type="pres">
      <dgm:prSet presAssocID="{7F158B76-A682-48C6-8CF7-0022DCE499FA}" presName="quadrant3" presStyleLbl="node1" presStyleIdx="2" presStyleCnt="4" custLinFactNeighborX="-598" custLinFactNeighborY="738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6CA0E4-BA26-4D3B-A2FB-90303860BFB3}" type="pres">
      <dgm:prSet presAssocID="{7F158B76-A682-48C6-8CF7-0022DCE499FA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9B8DC1C-A640-4310-A0FB-FB9DDA30494A}" type="pres">
      <dgm:prSet presAssocID="{7F158B76-A682-48C6-8CF7-0022DCE499FA}" presName="quadrantPlaceholder" presStyleCnt="0"/>
      <dgm:spPr/>
    </dgm:pt>
    <dgm:pt modelId="{76D50DAD-49BD-453B-A57C-9BDA990B53B3}" type="pres">
      <dgm:prSet presAssocID="{7F158B76-A682-48C6-8CF7-0022DCE499FA}" presName="center1" presStyleLbl="fgShp" presStyleIdx="0" presStyleCnt="2"/>
      <dgm:spPr/>
    </dgm:pt>
    <dgm:pt modelId="{15CA0371-A5A3-4AEF-A951-75ED274F7182}" type="pres">
      <dgm:prSet presAssocID="{7F158B76-A682-48C6-8CF7-0022DCE499FA}" presName="center2" presStyleLbl="fgShp" presStyleIdx="1" presStyleCnt="2"/>
      <dgm:spPr/>
    </dgm:pt>
  </dgm:ptLst>
  <dgm:cxnLst>
    <dgm:cxn modelId="{56E0D51B-E596-4832-B5E2-ACE8A668C32F}" type="presOf" srcId="{05503406-6755-40FB-9F2A-23C9138CAACE}" destId="{5EA38FF9-F5BB-4BA1-BDE5-11FF6420D9A7}" srcOrd="1" destOrd="6" presId="urn:microsoft.com/office/officeart/2005/8/layout/cycle4"/>
    <dgm:cxn modelId="{74717F43-9759-48CD-BA11-123BF52927AF}" type="presOf" srcId="{6810B461-8BD4-47CD-8286-458EDF933CAE}" destId="{C6332DFB-D662-4791-9242-B4AC6FB0F9E5}" srcOrd="1" destOrd="2" presId="urn:microsoft.com/office/officeart/2005/8/layout/cycle4"/>
    <dgm:cxn modelId="{83F10726-3A55-4B0F-97B8-CE4D6D566F7C}" type="presOf" srcId="{794AEBC6-A425-493F-91CB-8DB2DCD387A9}" destId="{52F29586-E8D7-4667-B4F5-BA80F23D50D3}" srcOrd="1" destOrd="3" presId="urn:microsoft.com/office/officeart/2005/8/layout/cycle4"/>
    <dgm:cxn modelId="{BC1D9F8B-5FDA-488A-BA39-3304A32D97FC}" type="presOf" srcId="{4C0E9D68-D811-4554-AF19-1EFE44726566}" destId="{C6332DFB-D662-4791-9242-B4AC6FB0F9E5}" srcOrd="1" destOrd="0" presId="urn:microsoft.com/office/officeart/2005/8/layout/cycle4"/>
    <dgm:cxn modelId="{C46FE83B-B6D8-44F5-91DA-282B60C09006}" type="presOf" srcId="{90EF38ED-866F-4D75-8203-B2F4B93CDF4E}" destId="{70CB119C-4809-4A3B-9459-4C38B8401FEE}" srcOrd="0" destOrd="0" presId="urn:microsoft.com/office/officeart/2005/8/layout/cycle4"/>
    <dgm:cxn modelId="{B021B336-D079-4FB8-947A-22D60627D2A4}" type="presOf" srcId="{E8226100-A374-49CE-B904-FDA71A073CA3}" destId="{2F11497F-B06D-419E-A242-0ABF0F0EB52D}" srcOrd="0" destOrd="1" presId="urn:microsoft.com/office/officeart/2005/8/layout/cycle4"/>
    <dgm:cxn modelId="{8BC570FA-9878-4AEE-AF9B-33390A01397F}" type="presOf" srcId="{D92A9438-798F-4707-828C-AF3EAFF8CB87}" destId="{AA2C2E84-3067-4A0F-8931-733B65110FFC}" srcOrd="0" destOrd="0" presId="urn:microsoft.com/office/officeart/2005/8/layout/cycle4"/>
    <dgm:cxn modelId="{85EC8832-34AD-4453-9135-B9101301E47B}" type="presOf" srcId="{CE771A99-BCB5-40B2-86D2-4FF5DFC8AD06}" destId="{C6332DFB-D662-4791-9242-B4AC6FB0F9E5}" srcOrd="1" destOrd="3" presId="urn:microsoft.com/office/officeart/2005/8/layout/cycle4"/>
    <dgm:cxn modelId="{C1E8659F-696C-4E6F-9004-AE0F95F3C666}" srcId="{7F158B76-A682-48C6-8CF7-0022DCE499FA}" destId="{F2F816BE-E1B8-43DC-82B4-1621DEB3ABBA}" srcOrd="3" destOrd="0" parTransId="{49237DFF-BA08-47FA-A553-431EA5D0BEDA}" sibTransId="{BC9CDB49-20C6-4F9C-8A39-59D63A4FCB36}"/>
    <dgm:cxn modelId="{F2FA156B-F14E-4F94-ACE7-29121A31FAEA}" type="presOf" srcId="{C8F3A92F-315D-4DCC-BFDC-0D5CC5214D68}" destId="{5EA38FF9-F5BB-4BA1-BDE5-11FF6420D9A7}" srcOrd="1" destOrd="3" presId="urn:microsoft.com/office/officeart/2005/8/layout/cycle4"/>
    <dgm:cxn modelId="{CD217F74-22B2-48FA-AFAE-C7FF81C7851D}" type="presOf" srcId="{401CD7EC-7527-48EB-834F-2A9DAD97D862}" destId="{44C32251-62F5-459D-9321-B733E32765AC}" srcOrd="1" destOrd="3" presId="urn:microsoft.com/office/officeart/2005/8/layout/cycle4"/>
    <dgm:cxn modelId="{6C958B61-69CE-4922-9D24-CB0859E8819A}" type="presOf" srcId="{CD829949-6FE7-4731-B6AA-89EA283FA3CA}" destId="{C6332DFB-D662-4791-9242-B4AC6FB0F9E5}" srcOrd="1" destOrd="1" presId="urn:microsoft.com/office/officeart/2005/8/layout/cycle4"/>
    <dgm:cxn modelId="{D6956303-1224-48F3-A0AF-B08922C089E6}" srcId="{F2F816BE-E1B8-43DC-82B4-1621DEB3ABBA}" destId="{4C0E9D68-D811-4554-AF19-1EFE44726566}" srcOrd="0" destOrd="0" parTransId="{0244B9C0-C3AC-47AC-9AEA-F9C513CB7365}" sibTransId="{4C3A1078-1B80-45D3-BD46-F2A6F6DFB184}"/>
    <dgm:cxn modelId="{D9567A94-0B49-4C3E-8B97-C0ECFC5F308D}" type="presOf" srcId="{1FF2E69A-7DD5-4DE4-B8DF-0571452CE142}" destId="{2F11497F-B06D-419E-A242-0ABF0F0EB52D}" srcOrd="0" destOrd="4" presId="urn:microsoft.com/office/officeart/2005/8/layout/cycle4"/>
    <dgm:cxn modelId="{6B9008E9-A1EE-471F-AF40-53FCF4EFB79C}" srcId="{FAB28F6A-A23A-4999-8DC1-2CB768E74223}" destId="{2A262F86-E2C8-4A67-8EC2-E90DD2EACBCF}" srcOrd="0" destOrd="0" parTransId="{1A087CAC-3CD5-4204-A820-F9070932BEED}" sibTransId="{90CEB5BC-429A-4C06-94EE-B61BDADD643F}"/>
    <dgm:cxn modelId="{0D7C0121-796C-46B2-9922-DF70AE4E7D96}" type="presOf" srcId="{5F4C74D7-F7E5-450C-A0CA-8B1686E4A694}" destId="{AA2C2E84-3067-4A0F-8931-733B65110FFC}" srcOrd="0" destOrd="1" presId="urn:microsoft.com/office/officeart/2005/8/layout/cycle4"/>
    <dgm:cxn modelId="{A26CDC5C-23BE-4C24-98E5-1720C0892911}" srcId="{0C0563EF-A147-412B-A686-E7121163420B}" destId="{E8226100-A374-49CE-B904-FDA71A073CA3}" srcOrd="1" destOrd="0" parTransId="{39831480-25AF-4C0F-A1AB-8E2078108CAB}" sibTransId="{46DD3B25-9FC6-417B-BA68-B4314BF2D4CE}"/>
    <dgm:cxn modelId="{BB5B794B-D178-4C57-8F1F-9CCCFAA2D2E5}" srcId="{0C0563EF-A147-412B-A686-E7121163420B}" destId="{401CD7EC-7527-48EB-834F-2A9DAD97D862}" srcOrd="3" destOrd="0" parTransId="{2FA5206B-A23A-4E18-9B3F-793EA96DF399}" sibTransId="{05618D7D-4BF6-45E6-8593-E41A09CC115A}"/>
    <dgm:cxn modelId="{923841A7-11A4-4909-B322-112094D3063E}" type="presOf" srcId="{FCF2C23C-9927-41F7-B39A-47BCAA803CA4}" destId="{AA2C2E84-3067-4A0F-8931-733B65110FFC}" srcOrd="0" destOrd="4" presId="urn:microsoft.com/office/officeart/2005/8/layout/cycle4"/>
    <dgm:cxn modelId="{6B610732-36A9-47E3-8107-D3D83A762240}" type="presOf" srcId="{4C0E9D68-D811-4554-AF19-1EFE44726566}" destId="{A1183B42-B5C6-4405-B0BF-DF761616B9F9}" srcOrd="0" destOrd="0" presId="urn:microsoft.com/office/officeart/2005/8/layout/cycle4"/>
    <dgm:cxn modelId="{9BAEA08A-3EC0-4AC8-A522-227AD95CDDC1}" srcId="{0C0563EF-A147-412B-A686-E7121163420B}" destId="{1FF2E69A-7DD5-4DE4-B8DF-0571452CE142}" srcOrd="4" destOrd="0" parTransId="{AEF21114-1F2F-4C1A-92F3-92CA3C3AA6FB}" sibTransId="{B16A35D6-C39A-475A-B687-1C50D75C2CCC}"/>
    <dgm:cxn modelId="{6666763C-61C1-4F82-9C14-31F4F9F514B5}" srcId="{FAB28F6A-A23A-4999-8DC1-2CB768E74223}" destId="{43AFBDD2-CDDC-446F-8737-B785BF0B09F8}" srcOrd="2" destOrd="0" parTransId="{7645285A-1D2F-4C66-89C0-EFCA674ED31F}" sibTransId="{C033228E-DB8D-45E6-AF52-7162A310F764}"/>
    <dgm:cxn modelId="{CFF5B86A-59FC-41A7-877F-06EF0B2F4D11}" srcId="{FAB28F6A-A23A-4999-8DC1-2CB768E74223}" destId="{BA1A0BB5-68B0-4F98-B547-653BC3B530A1}" srcOrd="1" destOrd="0" parTransId="{FB802B36-922D-4357-B642-CCB3513AA14D}" sibTransId="{73BB8DFD-20AB-475A-9BA0-B3FDBA7761B6}"/>
    <dgm:cxn modelId="{6B6B3903-45F6-4AF4-87B4-5FB8D181B3F2}" type="presOf" srcId="{FAB28F6A-A23A-4999-8DC1-2CB768E74223}" destId="{C938F7F8-5581-44DC-A836-102019CA0B93}" srcOrd="0" destOrd="0" presId="urn:microsoft.com/office/officeart/2005/8/layout/cycle4"/>
    <dgm:cxn modelId="{A53F013B-3FD1-4712-BD09-DE8F2CD894EB}" srcId="{90EF38ED-866F-4D75-8203-B2F4B93CDF4E}" destId="{545D5FF4-5525-4105-8026-513AA705DCF4}" srcOrd="5" destOrd="0" parTransId="{EAF41EBB-2236-4301-A833-9E0E1DB18BE5}" sibTransId="{EC179F8E-462C-48D8-9951-2205228CFB69}"/>
    <dgm:cxn modelId="{CE05CF71-4341-4869-9175-6EB388043F1D}" type="presOf" srcId="{7F158B76-A682-48C6-8CF7-0022DCE499FA}" destId="{FF4BF47A-2C65-479B-ADF1-7E921CA2FF95}" srcOrd="0" destOrd="0" presId="urn:microsoft.com/office/officeart/2005/8/layout/cycle4"/>
    <dgm:cxn modelId="{14902E80-355B-4ECB-BE0F-8E8D631DCAB4}" type="presOf" srcId="{5F4C74D7-F7E5-450C-A0CA-8B1686E4A694}" destId="{5EA38FF9-F5BB-4BA1-BDE5-11FF6420D9A7}" srcOrd="1" destOrd="1" presId="urn:microsoft.com/office/officeart/2005/8/layout/cycle4"/>
    <dgm:cxn modelId="{E1C96E74-C782-4F7D-A7FD-249E93B694BB}" srcId="{90EF38ED-866F-4D75-8203-B2F4B93CDF4E}" destId="{D92A9438-798F-4707-828C-AF3EAFF8CB87}" srcOrd="0" destOrd="0" parTransId="{69C52733-4241-4791-A910-842C074CFF3C}" sibTransId="{326CF1CE-7BF1-4194-A8F2-894FCDEFC794}"/>
    <dgm:cxn modelId="{2FC3D76A-AD7A-4BAD-B64C-1087E8776458}" type="presOf" srcId="{F2F816BE-E1B8-43DC-82B4-1621DEB3ABBA}" destId="{616CA0E4-BA26-4D3B-A2FB-90303860BFB3}" srcOrd="0" destOrd="0" presId="urn:microsoft.com/office/officeart/2005/8/layout/cycle4"/>
    <dgm:cxn modelId="{42A22D66-7B3B-4128-B9E4-ADA20AF5DA03}" type="presOf" srcId="{BA1A0BB5-68B0-4F98-B547-653BC3B530A1}" destId="{52F29586-E8D7-4667-B4F5-BA80F23D50D3}" srcOrd="1" destOrd="1" presId="urn:microsoft.com/office/officeart/2005/8/layout/cycle4"/>
    <dgm:cxn modelId="{C9E5EDA3-8E30-4177-8655-5E171562D366}" type="presOf" srcId="{5A78E963-8AAA-44D1-B6A1-473768216BCB}" destId="{AA2C2E84-3067-4A0F-8931-733B65110FFC}" srcOrd="0" destOrd="2" presId="urn:microsoft.com/office/officeart/2005/8/layout/cycle4"/>
    <dgm:cxn modelId="{39AC5C2C-794B-400A-9691-0FBD8B22060B}" srcId="{F2F816BE-E1B8-43DC-82B4-1621DEB3ABBA}" destId="{CD829949-6FE7-4731-B6AA-89EA283FA3CA}" srcOrd="1" destOrd="0" parTransId="{A1B41C8F-791E-4A8D-A922-14581344C421}" sibTransId="{A9FCEDEC-04AC-47F2-BAD3-A010E4A56151}"/>
    <dgm:cxn modelId="{CA9188AF-267B-4FD7-9061-10F040015463}" type="presOf" srcId="{CE771A99-BCB5-40B2-86D2-4FF5DFC8AD06}" destId="{A1183B42-B5C6-4405-B0BF-DF761616B9F9}" srcOrd="0" destOrd="3" presId="urn:microsoft.com/office/officeart/2005/8/layout/cycle4"/>
    <dgm:cxn modelId="{BD10DD8D-4431-478A-83D1-7CDD4E664C35}" srcId="{7F158B76-A682-48C6-8CF7-0022DCE499FA}" destId="{0C0563EF-A147-412B-A686-E7121163420B}" srcOrd="0" destOrd="0" parTransId="{59087996-9D1F-4D9E-8917-A516CED980E4}" sibTransId="{55357AE6-9A98-425F-B111-36C1F32511B2}"/>
    <dgm:cxn modelId="{7DF50D01-BB72-4E74-87D6-D4AE7E32E740}" type="presOf" srcId="{5A78E963-8AAA-44D1-B6A1-473768216BCB}" destId="{5EA38FF9-F5BB-4BA1-BDE5-11FF6420D9A7}" srcOrd="1" destOrd="2" presId="urn:microsoft.com/office/officeart/2005/8/layout/cycle4"/>
    <dgm:cxn modelId="{8065B196-5A89-4977-8EDC-7224DAF77A75}" type="presOf" srcId="{6810B461-8BD4-47CD-8286-458EDF933CAE}" destId="{A1183B42-B5C6-4405-B0BF-DF761616B9F9}" srcOrd="0" destOrd="2" presId="urn:microsoft.com/office/officeart/2005/8/layout/cycle4"/>
    <dgm:cxn modelId="{49AFB59F-A3A5-4B7B-A1C7-1E0D01D37393}" type="presOf" srcId="{AB1ED90E-04A9-40D5-B0B9-5BDFCB41F5B9}" destId="{44C32251-62F5-459D-9321-B733E32765AC}" srcOrd="1" destOrd="0" presId="urn:microsoft.com/office/officeart/2005/8/layout/cycle4"/>
    <dgm:cxn modelId="{2C692853-2EE1-4793-9DB1-41F803277EF5}" srcId="{90EF38ED-866F-4D75-8203-B2F4B93CDF4E}" destId="{FCF2C23C-9927-41F7-B39A-47BCAA803CA4}" srcOrd="4" destOrd="0" parTransId="{3C9AC23E-7F3B-4BA3-964A-580CD67525B4}" sibTransId="{5283C89A-23E0-4D62-9C2A-02CCE78730E6}"/>
    <dgm:cxn modelId="{8E110CF2-AA6F-4463-8E1B-BEEBF04D91B5}" type="presOf" srcId="{2A262F86-E2C8-4A67-8EC2-E90DD2EACBCF}" destId="{52F29586-E8D7-4667-B4F5-BA80F23D50D3}" srcOrd="1" destOrd="0" presId="urn:microsoft.com/office/officeart/2005/8/layout/cycle4"/>
    <dgm:cxn modelId="{2CB7F95C-4DB7-443D-BE9B-E96E18CFBD7A}" type="presOf" srcId="{FCF2C23C-9927-41F7-B39A-47BCAA803CA4}" destId="{5EA38FF9-F5BB-4BA1-BDE5-11FF6420D9A7}" srcOrd="1" destOrd="4" presId="urn:microsoft.com/office/officeart/2005/8/layout/cycle4"/>
    <dgm:cxn modelId="{A7C0B541-511C-4CD7-B6EA-208224C982A2}" srcId="{FAB28F6A-A23A-4999-8DC1-2CB768E74223}" destId="{794AEBC6-A425-493F-91CB-8DB2DCD387A9}" srcOrd="3" destOrd="0" parTransId="{017AD825-FA87-4B9E-AFC2-30A9D56B1875}" sibTransId="{D96F0B89-204A-4C5C-818D-206B57A29AFF}"/>
    <dgm:cxn modelId="{00FDBF4D-761A-448C-819F-F0A9522810AC}" type="presOf" srcId="{794AEBC6-A425-493F-91CB-8DB2DCD387A9}" destId="{A9713A3B-28DC-426E-AA6E-D438165BA8A0}" srcOrd="0" destOrd="3" presId="urn:microsoft.com/office/officeart/2005/8/layout/cycle4"/>
    <dgm:cxn modelId="{9220E0E4-799C-457C-8095-367935BEDC70}" srcId="{90EF38ED-866F-4D75-8203-B2F4B93CDF4E}" destId="{C8F3A92F-315D-4DCC-BFDC-0D5CC5214D68}" srcOrd="3" destOrd="0" parTransId="{7B13CD7D-5992-4FEE-ACB5-4AAF5E4D9226}" sibTransId="{9DFA933F-9C6E-4F8B-8DA2-687704D85EC7}"/>
    <dgm:cxn modelId="{4CAA8B84-E9B4-4D70-9EA3-B0D0E95111C2}" type="presOf" srcId="{2A262F86-E2C8-4A67-8EC2-E90DD2EACBCF}" destId="{A9713A3B-28DC-426E-AA6E-D438165BA8A0}" srcOrd="0" destOrd="0" presId="urn:microsoft.com/office/officeart/2005/8/layout/cycle4"/>
    <dgm:cxn modelId="{09C97163-E505-4889-85FF-4766807FD236}" type="presOf" srcId="{43AFBDD2-CDDC-446F-8737-B785BF0B09F8}" destId="{52F29586-E8D7-4667-B4F5-BA80F23D50D3}" srcOrd="1" destOrd="2" presId="urn:microsoft.com/office/officeart/2005/8/layout/cycle4"/>
    <dgm:cxn modelId="{62C3C231-BFD0-4378-8149-3DA2CAE20686}" type="presOf" srcId="{401CD7EC-7527-48EB-834F-2A9DAD97D862}" destId="{2F11497F-B06D-419E-A242-0ABF0F0EB52D}" srcOrd="0" destOrd="3" presId="urn:microsoft.com/office/officeart/2005/8/layout/cycle4"/>
    <dgm:cxn modelId="{BA8426E5-D62F-4850-B164-4F57B1652598}" type="presOf" srcId="{43AFBDD2-CDDC-446F-8737-B785BF0B09F8}" destId="{A9713A3B-28DC-426E-AA6E-D438165BA8A0}" srcOrd="0" destOrd="2" presId="urn:microsoft.com/office/officeart/2005/8/layout/cycle4"/>
    <dgm:cxn modelId="{511FF078-0D34-4C65-84C4-864338F4A773}" type="presOf" srcId="{6993A3C3-A1A4-49C1-9B21-C73209FB1E08}" destId="{2F11497F-B06D-419E-A242-0ABF0F0EB52D}" srcOrd="0" destOrd="2" presId="urn:microsoft.com/office/officeart/2005/8/layout/cycle4"/>
    <dgm:cxn modelId="{06E83ABA-F0F4-49C9-930F-18D09BD377C6}" srcId="{F2F816BE-E1B8-43DC-82B4-1621DEB3ABBA}" destId="{CE771A99-BCB5-40B2-86D2-4FF5DFC8AD06}" srcOrd="3" destOrd="0" parTransId="{16689A6C-19C2-41B8-8119-F18EA654D02D}" sibTransId="{18D88376-CEEF-4604-A4DB-84F425AA1851}"/>
    <dgm:cxn modelId="{82579E68-053B-46BD-9DB3-0A76E33027EC}" srcId="{0C0563EF-A147-412B-A686-E7121163420B}" destId="{AB1ED90E-04A9-40D5-B0B9-5BDFCB41F5B9}" srcOrd="0" destOrd="0" parTransId="{A6212F6D-7F8B-4666-B9B3-DA317E65D744}" sibTransId="{0187F6BD-C8E2-43A9-9457-4F121F0DD4A1}"/>
    <dgm:cxn modelId="{30B67905-CBBE-42A8-8CE7-32938A8D67DA}" srcId="{90EF38ED-866F-4D75-8203-B2F4B93CDF4E}" destId="{5F4C74D7-F7E5-450C-A0CA-8B1686E4A694}" srcOrd="1" destOrd="0" parTransId="{79729142-F6C4-4A50-A1CF-D7648AF4F871}" sibTransId="{7B439F34-9248-4B7E-8753-8B78D0FE616D}"/>
    <dgm:cxn modelId="{F761D7AF-23FC-405B-B3FE-AA76617F6D2A}" type="presOf" srcId="{05503406-6755-40FB-9F2A-23C9138CAACE}" destId="{AA2C2E84-3067-4A0F-8931-733B65110FFC}" srcOrd="0" destOrd="6" presId="urn:microsoft.com/office/officeart/2005/8/layout/cycle4"/>
    <dgm:cxn modelId="{036D6277-A44C-4E02-9AD2-A5D5A22E0D52}" srcId="{7F158B76-A682-48C6-8CF7-0022DCE499FA}" destId="{FAB28F6A-A23A-4999-8DC1-2CB768E74223}" srcOrd="1" destOrd="0" parTransId="{A648490C-BAAB-455F-B208-2DA33636D28F}" sibTransId="{7DEC3483-1639-4B81-B91A-A5E4131D0591}"/>
    <dgm:cxn modelId="{027939C0-8D94-4E69-A505-9F05A9182AE3}" srcId="{0C0563EF-A147-412B-A686-E7121163420B}" destId="{6993A3C3-A1A4-49C1-9B21-C73209FB1E08}" srcOrd="2" destOrd="0" parTransId="{D4C79FD2-E7FD-4D3B-9274-D10C62872F96}" sibTransId="{8B1DB686-5435-41A5-805E-08BEF923330F}"/>
    <dgm:cxn modelId="{21E6D2D9-0E80-495D-BC66-F1B152645646}" type="presOf" srcId="{6993A3C3-A1A4-49C1-9B21-C73209FB1E08}" destId="{44C32251-62F5-459D-9321-B733E32765AC}" srcOrd="1" destOrd="2" presId="urn:microsoft.com/office/officeart/2005/8/layout/cycle4"/>
    <dgm:cxn modelId="{5BC6968A-6980-4B31-A62A-D4E6FA463918}" type="presOf" srcId="{1FF2E69A-7DD5-4DE4-B8DF-0571452CE142}" destId="{44C32251-62F5-459D-9321-B733E32765AC}" srcOrd="1" destOrd="4" presId="urn:microsoft.com/office/officeart/2005/8/layout/cycle4"/>
    <dgm:cxn modelId="{C5CCEC6F-288D-4040-8F74-8C73D238824B}" type="presOf" srcId="{BA1A0BB5-68B0-4F98-B547-653BC3B530A1}" destId="{A9713A3B-28DC-426E-AA6E-D438165BA8A0}" srcOrd="0" destOrd="1" presId="urn:microsoft.com/office/officeart/2005/8/layout/cycle4"/>
    <dgm:cxn modelId="{BFB1D332-2B7C-457F-9E15-D0DCDA498703}" srcId="{90EF38ED-866F-4D75-8203-B2F4B93CDF4E}" destId="{05503406-6755-40FB-9F2A-23C9138CAACE}" srcOrd="6" destOrd="0" parTransId="{BDC37CC3-B92A-4AAE-8CC9-31E49577AA1A}" sibTransId="{DAABAD3F-E23E-42F0-B7C1-6553B80CC5A0}"/>
    <dgm:cxn modelId="{C14E725A-093D-4391-B236-02081920D8D9}" srcId="{F2F816BE-E1B8-43DC-82B4-1621DEB3ABBA}" destId="{6810B461-8BD4-47CD-8286-458EDF933CAE}" srcOrd="2" destOrd="0" parTransId="{30F166ED-E724-42F6-9AD3-D5A5CDA7013A}" sibTransId="{18744B0E-5AC6-4ED4-9293-0DEDA5C67C8E}"/>
    <dgm:cxn modelId="{F38DBEC4-EFE9-44C4-9D3B-1A3D3B9CC793}" type="presOf" srcId="{D92A9438-798F-4707-828C-AF3EAFF8CB87}" destId="{5EA38FF9-F5BB-4BA1-BDE5-11FF6420D9A7}" srcOrd="1" destOrd="0" presId="urn:microsoft.com/office/officeart/2005/8/layout/cycle4"/>
    <dgm:cxn modelId="{34B72C1E-04A5-4E24-80CC-DAC693FBFFF2}" type="presOf" srcId="{CD829949-6FE7-4731-B6AA-89EA283FA3CA}" destId="{A1183B42-B5C6-4405-B0BF-DF761616B9F9}" srcOrd="0" destOrd="1" presId="urn:microsoft.com/office/officeart/2005/8/layout/cycle4"/>
    <dgm:cxn modelId="{4BDE1710-7318-45C2-BE5C-F240B0B782C3}" type="presOf" srcId="{E8226100-A374-49CE-B904-FDA71A073CA3}" destId="{44C32251-62F5-459D-9321-B733E32765AC}" srcOrd="1" destOrd="1" presId="urn:microsoft.com/office/officeart/2005/8/layout/cycle4"/>
    <dgm:cxn modelId="{EA1DF745-86AA-41BF-AFDA-A386FE3BE4F2}" type="presOf" srcId="{545D5FF4-5525-4105-8026-513AA705DCF4}" destId="{5EA38FF9-F5BB-4BA1-BDE5-11FF6420D9A7}" srcOrd="1" destOrd="5" presId="urn:microsoft.com/office/officeart/2005/8/layout/cycle4"/>
    <dgm:cxn modelId="{2CBFD959-53BA-4514-8DAB-0DF3C9EEFBC1}" srcId="{7F158B76-A682-48C6-8CF7-0022DCE499FA}" destId="{90EF38ED-866F-4D75-8203-B2F4B93CDF4E}" srcOrd="2" destOrd="0" parTransId="{0E739B44-3724-4B0C-B81B-70453964CDDB}" sibTransId="{2A7D504C-8E0E-4F36-B7F5-9C60CC6EE491}"/>
    <dgm:cxn modelId="{C64CEBF9-B18C-4B30-80D6-54CF817AAFA3}" type="presOf" srcId="{0C0563EF-A147-412B-A686-E7121163420B}" destId="{6C134270-AD16-4BF5-BAA2-CDA0993FFE04}" srcOrd="0" destOrd="0" presId="urn:microsoft.com/office/officeart/2005/8/layout/cycle4"/>
    <dgm:cxn modelId="{3C12E115-4526-40F4-BA8D-15DFBA2D242C}" type="presOf" srcId="{545D5FF4-5525-4105-8026-513AA705DCF4}" destId="{AA2C2E84-3067-4A0F-8931-733B65110FFC}" srcOrd="0" destOrd="5" presId="urn:microsoft.com/office/officeart/2005/8/layout/cycle4"/>
    <dgm:cxn modelId="{2715243C-DB18-4955-966A-13B58AD8602F}" type="presOf" srcId="{C8F3A92F-315D-4DCC-BFDC-0D5CC5214D68}" destId="{AA2C2E84-3067-4A0F-8931-733B65110FFC}" srcOrd="0" destOrd="3" presId="urn:microsoft.com/office/officeart/2005/8/layout/cycle4"/>
    <dgm:cxn modelId="{C5F25C18-6B54-4D77-9EF6-9BE97A75B5A2}" srcId="{90EF38ED-866F-4D75-8203-B2F4B93CDF4E}" destId="{5A78E963-8AAA-44D1-B6A1-473768216BCB}" srcOrd="2" destOrd="0" parTransId="{ABB9EE19-7525-4D30-8306-3726012D5B28}" sibTransId="{9214B2E2-CDF2-410F-88AB-B24C62D4CFA6}"/>
    <dgm:cxn modelId="{27127948-4FDA-4666-A679-916184040A2E}" type="presOf" srcId="{AB1ED90E-04A9-40D5-B0B9-5BDFCB41F5B9}" destId="{2F11497F-B06D-419E-A242-0ABF0F0EB52D}" srcOrd="0" destOrd="0" presId="urn:microsoft.com/office/officeart/2005/8/layout/cycle4"/>
    <dgm:cxn modelId="{3C0B140D-AD71-4CE3-9E87-17EFDFA7AD09}" type="presParOf" srcId="{FF4BF47A-2C65-479B-ADF1-7E921CA2FF95}" destId="{9AEA7BC6-665F-422A-8A18-708E9880547C}" srcOrd="0" destOrd="0" presId="urn:microsoft.com/office/officeart/2005/8/layout/cycle4"/>
    <dgm:cxn modelId="{C9540F30-1A1A-4EFD-8000-F6BBCA88E2C1}" type="presParOf" srcId="{9AEA7BC6-665F-422A-8A18-708E9880547C}" destId="{DD68378B-98A2-4A9C-8022-3A03183362AC}" srcOrd="0" destOrd="0" presId="urn:microsoft.com/office/officeart/2005/8/layout/cycle4"/>
    <dgm:cxn modelId="{FE8961CC-4F25-45F8-BCD6-69626B7727E4}" type="presParOf" srcId="{DD68378B-98A2-4A9C-8022-3A03183362AC}" destId="{2F11497F-B06D-419E-A242-0ABF0F0EB52D}" srcOrd="0" destOrd="0" presId="urn:microsoft.com/office/officeart/2005/8/layout/cycle4"/>
    <dgm:cxn modelId="{C24288A9-94CC-4DFC-B84E-A3BA87C3035C}" type="presParOf" srcId="{DD68378B-98A2-4A9C-8022-3A03183362AC}" destId="{44C32251-62F5-459D-9321-B733E32765AC}" srcOrd="1" destOrd="0" presId="urn:microsoft.com/office/officeart/2005/8/layout/cycle4"/>
    <dgm:cxn modelId="{594E3232-9780-463F-BFEB-842FE0DBB5D9}" type="presParOf" srcId="{9AEA7BC6-665F-422A-8A18-708E9880547C}" destId="{8125ED95-DBBC-48B9-BF16-C1AED8E02A1C}" srcOrd="1" destOrd="0" presId="urn:microsoft.com/office/officeart/2005/8/layout/cycle4"/>
    <dgm:cxn modelId="{6CEDDBB6-5719-4D80-9C8A-57124201F358}" type="presParOf" srcId="{8125ED95-DBBC-48B9-BF16-C1AED8E02A1C}" destId="{A9713A3B-28DC-426E-AA6E-D438165BA8A0}" srcOrd="0" destOrd="0" presId="urn:microsoft.com/office/officeart/2005/8/layout/cycle4"/>
    <dgm:cxn modelId="{1CB4F42E-D13F-4964-B877-6A4408F9CCC1}" type="presParOf" srcId="{8125ED95-DBBC-48B9-BF16-C1AED8E02A1C}" destId="{52F29586-E8D7-4667-B4F5-BA80F23D50D3}" srcOrd="1" destOrd="0" presId="urn:microsoft.com/office/officeart/2005/8/layout/cycle4"/>
    <dgm:cxn modelId="{A37E0C9C-0B04-4BBE-8E27-07CBAFDB1DA0}" type="presParOf" srcId="{9AEA7BC6-665F-422A-8A18-708E9880547C}" destId="{08A6D1EA-AE5C-42E5-8BDF-F853CEDC9065}" srcOrd="2" destOrd="0" presId="urn:microsoft.com/office/officeart/2005/8/layout/cycle4"/>
    <dgm:cxn modelId="{6429B660-FE5F-43CA-AE81-FACBA9549CF5}" type="presParOf" srcId="{08A6D1EA-AE5C-42E5-8BDF-F853CEDC9065}" destId="{AA2C2E84-3067-4A0F-8931-733B65110FFC}" srcOrd="0" destOrd="0" presId="urn:microsoft.com/office/officeart/2005/8/layout/cycle4"/>
    <dgm:cxn modelId="{9A04708F-8701-411F-B7C1-AB5C04BF8586}" type="presParOf" srcId="{08A6D1EA-AE5C-42E5-8BDF-F853CEDC9065}" destId="{5EA38FF9-F5BB-4BA1-BDE5-11FF6420D9A7}" srcOrd="1" destOrd="0" presId="urn:microsoft.com/office/officeart/2005/8/layout/cycle4"/>
    <dgm:cxn modelId="{F7C5777A-7893-451A-B35E-DA848FCD3582}" type="presParOf" srcId="{9AEA7BC6-665F-422A-8A18-708E9880547C}" destId="{A5946753-7C0A-4306-9B22-3923B50C0F42}" srcOrd="3" destOrd="0" presId="urn:microsoft.com/office/officeart/2005/8/layout/cycle4"/>
    <dgm:cxn modelId="{9AA8EA2A-9DBA-41AA-AF5E-C5CFE5967F1F}" type="presParOf" srcId="{A5946753-7C0A-4306-9B22-3923B50C0F42}" destId="{A1183B42-B5C6-4405-B0BF-DF761616B9F9}" srcOrd="0" destOrd="0" presId="urn:microsoft.com/office/officeart/2005/8/layout/cycle4"/>
    <dgm:cxn modelId="{C45487D8-726E-4EE1-8F0C-D71DFFB089D9}" type="presParOf" srcId="{A5946753-7C0A-4306-9B22-3923B50C0F42}" destId="{C6332DFB-D662-4791-9242-B4AC6FB0F9E5}" srcOrd="1" destOrd="0" presId="urn:microsoft.com/office/officeart/2005/8/layout/cycle4"/>
    <dgm:cxn modelId="{6CD5BD7D-D52D-4D21-A355-87E39B1A0E5B}" type="presParOf" srcId="{9AEA7BC6-665F-422A-8A18-708E9880547C}" destId="{022D9D8D-A3F5-4A3A-B414-5EF6AB3773FE}" srcOrd="4" destOrd="0" presId="urn:microsoft.com/office/officeart/2005/8/layout/cycle4"/>
    <dgm:cxn modelId="{2CFC515C-6558-492C-91F7-39D66B75AF57}" type="presParOf" srcId="{FF4BF47A-2C65-479B-ADF1-7E921CA2FF95}" destId="{21B220C2-DAFF-4133-81B8-AB152A9F400C}" srcOrd="1" destOrd="0" presId="urn:microsoft.com/office/officeart/2005/8/layout/cycle4"/>
    <dgm:cxn modelId="{49D1001D-8F2F-4F72-B147-48D54A2A33AE}" type="presParOf" srcId="{21B220C2-DAFF-4133-81B8-AB152A9F400C}" destId="{6C134270-AD16-4BF5-BAA2-CDA0993FFE04}" srcOrd="0" destOrd="0" presId="urn:microsoft.com/office/officeart/2005/8/layout/cycle4"/>
    <dgm:cxn modelId="{AC4623EF-C108-4BFC-BE33-9C2F2DAF19B4}" type="presParOf" srcId="{21B220C2-DAFF-4133-81B8-AB152A9F400C}" destId="{C938F7F8-5581-44DC-A836-102019CA0B93}" srcOrd="1" destOrd="0" presId="urn:microsoft.com/office/officeart/2005/8/layout/cycle4"/>
    <dgm:cxn modelId="{B8F8F63B-C729-436F-9A2B-F56135209ADE}" type="presParOf" srcId="{21B220C2-DAFF-4133-81B8-AB152A9F400C}" destId="{70CB119C-4809-4A3B-9459-4C38B8401FEE}" srcOrd="2" destOrd="0" presId="urn:microsoft.com/office/officeart/2005/8/layout/cycle4"/>
    <dgm:cxn modelId="{21ADCB83-6B1A-4F82-A582-BB2120E8C3CC}" type="presParOf" srcId="{21B220C2-DAFF-4133-81B8-AB152A9F400C}" destId="{616CA0E4-BA26-4D3B-A2FB-90303860BFB3}" srcOrd="3" destOrd="0" presId="urn:microsoft.com/office/officeart/2005/8/layout/cycle4"/>
    <dgm:cxn modelId="{B8CEBE19-6B0E-4AAA-AFA1-8285F91EC16B}" type="presParOf" srcId="{21B220C2-DAFF-4133-81B8-AB152A9F400C}" destId="{89B8DC1C-A640-4310-A0FB-FB9DDA30494A}" srcOrd="4" destOrd="0" presId="urn:microsoft.com/office/officeart/2005/8/layout/cycle4"/>
    <dgm:cxn modelId="{EA760B28-94EE-45EF-87C9-A75E0415B62D}" type="presParOf" srcId="{FF4BF47A-2C65-479B-ADF1-7E921CA2FF95}" destId="{76D50DAD-49BD-453B-A57C-9BDA990B53B3}" srcOrd="2" destOrd="0" presId="urn:microsoft.com/office/officeart/2005/8/layout/cycle4"/>
    <dgm:cxn modelId="{9291A82D-3548-4B18-868C-A58627FE13DB}" type="presParOf" srcId="{FF4BF47A-2C65-479B-ADF1-7E921CA2FF95}" destId="{15CA0371-A5A3-4AEF-A951-75ED274F718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19B5E-2A37-4A3B-8B9E-671267565D83}">
      <dsp:nvSpPr>
        <dsp:cNvPr id="0" name=""/>
        <dsp:cNvSpPr/>
      </dsp:nvSpPr>
      <dsp:spPr>
        <a:xfrm>
          <a:off x="4823433" y="2087129"/>
          <a:ext cx="1586381" cy="158638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atin typeface="+mj-ea"/>
              <a:ea typeface="+mj-ea"/>
            </a:rPr>
            <a:t>领导力</a:t>
          </a:r>
          <a:endParaRPr lang="zh-CN" altLang="en-US" sz="2800" b="1" kern="1200" dirty="0">
            <a:latin typeface="+mj-ea"/>
            <a:ea typeface="+mj-ea"/>
          </a:endParaRPr>
        </a:p>
      </dsp:txBody>
      <dsp:txXfrm>
        <a:off x="5055753" y="2319449"/>
        <a:ext cx="1121741" cy="1121741"/>
      </dsp:txXfrm>
    </dsp:sp>
    <dsp:sp modelId="{80AAA78D-2BCB-4235-80AE-F31D8379915B}">
      <dsp:nvSpPr>
        <dsp:cNvPr id="0" name=""/>
        <dsp:cNvSpPr/>
      </dsp:nvSpPr>
      <dsp:spPr>
        <a:xfrm rot="16200000">
          <a:off x="5377024" y="1834819"/>
          <a:ext cx="479199" cy="25419"/>
        </a:xfrm>
        <a:custGeom>
          <a:avLst/>
          <a:gdLst/>
          <a:ahLst/>
          <a:cxnLst/>
          <a:rect l="0" t="0" r="0" b="0"/>
          <a:pathLst>
            <a:path>
              <a:moveTo>
                <a:pt x="0" y="12709"/>
              </a:moveTo>
              <a:lnTo>
                <a:pt x="479199" y="127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604644" y="1835549"/>
        <a:ext cx="23959" cy="23959"/>
      </dsp:txXfrm>
    </dsp:sp>
    <dsp:sp modelId="{95FE5BED-856E-40CD-AEE6-0D1A7D715203}">
      <dsp:nvSpPr>
        <dsp:cNvPr id="0" name=""/>
        <dsp:cNvSpPr/>
      </dsp:nvSpPr>
      <dsp:spPr>
        <a:xfrm>
          <a:off x="4823433" y="21548"/>
          <a:ext cx="1586381" cy="158638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j-ea"/>
              <a:ea typeface="+mj-ea"/>
            </a:rPr>
            <a:t>学习力</a:t>
          </a:r>
          <a:endParaRPr lang="zh-CN" altLang="en-US" sz="2400" b="1" kern="1200" dirty="0">
            <a:latin typeface="+mj-ea"/>
            <a:ea typeface="+mj-ea"/>
          </a:endParaRPr>
        </a:p>
      </dsp:txBody>
      <dsp:txXfrm>
        <a:off x="5055753" y="253868"/>
        <a:ext cx="1121741" cy="1121741"/>
      </dsp:txXfrm>
    </dsp:sp>
    <dsp:sp modelId="{E4068EB7-1EBA-472F-9216-03C64B0FDA45}">
      <dsp:nvSpPr>
        <dsp:cNvPr id="0" name=""/>
        <dsp:cNvSpPr/>
      </dsp:nvSpPr>
      <dsp:spPr>
        <a:xfrm rot="19800000">
          <a:off x="6271447" y="2351214"/>
          <a:ext cx="479199" cy="25419"/>
        </a:xfrm>
        <a:custGeom>
          <a:avLst/>
          <a:gdLst/>
          <a:ahLst/>
          <a:cxnLst/>
          <a:rect l="0" t="0" r="0" b="0"/>
          <a:pathLst>
            <a:path>
              <a:moveTo>
                <a:pt x="0" y="12709"/>
              </a:moveTo>
              <a:lnTo>
                <a:pt x="479199" y="127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499066" y="2351944"/>
        <a:ext cx="23959" cy="23959"/>
      </dsp:txXfrm>
    </dsp:sp>
    <dsp:sp modelId="{0CFB1FCD-3208-4192-92E0-49E1704B20A0}">
      <dsp:nvSpPr>
        <dsp:cNvPr id="0" name=""/>
        <dsp:cNvSpPr/>
      </dsp:nvSpPr>
      <dsp:spPr>
        <a:xfrm>
          <a:off x="6612278" y="1054338"/>
          <a:ext cx="1586381" cy="1586381"/>
        </a:xfrm>
        <a:prstGeom prst="ellipse">
          <a:avLst/>
        </a:prstGeom>
        <a:gradFill rotWithShape="0">
          <a:gsLst>
            <a:gs pos="0">
              <a:schemeClr val="accent3">
                <a:hueOff val="-3976074"/>
                <a:satOff val="994"/>
                <a:lumOff val="-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3976074"/>
                <a:satOff val="994"/>
                <a:lumOff val="-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3976074"/>
                <a:satOff val="994"/>
                <a:lumOff val="-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j-ea"/>
              <a:ea typeface="+mj-ea"/>
            </a:rPr>
            <a:t>决策力</a:t>
          </a:r>
          <a:endParaRPr lang="en-US" altLang="zh-CN" sz="2400" b="1" kern="1200" dirty="0" smtClean="0">
            <a:latin typeface="+mj-ea"/>
            <a:ea typeface="+mj-ea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 dirty="0"/>
        </a:p>
      </dsp:txBody>
      <dsp:txXfrm>
        <a:off x="6844598" y="1286658"/>
        <a:ext cx="1121741" cy="1121741"/>
      </dsp:txXfrm>
    </dsp:sp>
    <dsp:sp modelId="{6CCF4EC8-4973-461C-99FE-06DDC843EF1C}">
      <dsp:nvSpPr>
        <dsp:cNvPr id="0" name=""/>
        <dsp:cNvSpPr/>
      </dsp:nvSpPr>
      <dsp:spPr>
        <a:xfrm rot="1800000">
          <a:off x="6271447" y="3384005"/>
          <a:ext cx="479199" cy="25419"/>
        </a:xfrm>
        <a:custGeom>
          <a:avLst/>
          <a:gdLst/>
          <a:ahLst/>
          <a:cxnLst/>
          <a:rect l="0" t="0" r="0" b="0"/>
          <a:pathLst>
            <a:path>
              <a:moveTo>
                <a:pt x="0" y="12709"/>
              </a:moveTo>
              <a:lnTo>
                <a:pt x="479199" y="127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499066" y="3384735"/>
        <a:ext cx="23959" cy="23959"/>
      </dsp:txXfrm>
    </dsp:sp>
    <dsp:sp modelId="{5D25104C-2C80-4069-A15D-C83CE17BC21A}">
      <dsp:nvSpPr>
        <dsp:cNvPr id="0" name=""/>
        <dsp:cNvSpPr/>
      </dsp:nvSpPr>
      <dsp:spPr>
        <a:xfrm>
          <a:off x="6612278" y="3119919"/>
          <a:ext cx="1586381" cy="1586381"/>
        </a:xfrm>
        <a:prstGeom prst="ellipse">
          <a:avLst/>
        </a:prstGeom>
        <a:gradFill rotWithShape="0">
          <a:gsLst>
            <a:gs pos="0">
              <a:schemeClr val="accent3">
                <a:hueOff val="-7952148"/>
                <a:satOff val="1988"/>
                <a:lumOff val="-1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7952148"/>
                <a:satOff val="1988"/>
                <a:lumOff val="-1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7952148"/>
                <a:satOff val="1988"/>
                <a:lumOff val="-1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j-ea"/>
              <a:ea typeface="+mj-ea"/>
            </a:rPr>
            <a:t>组织力</a:t>
          </a:r>
          <a:endParaRPr lang="zh-CN" altLang="en-US" sz="2400" b="1" kern="1200" dirty="0">
            <a:latin typeface="+mj-ea"/>
            <a:ea typeface="+mj-ea"/>
          </a:endParaRPr>
        </a:p>
      </dsp:txBody>
      <dsp:txXfrm>
        <a:off x="6844598" y="3352239"/>
        <a:ext cx="1121741" cy="1121741"/>
      </dsp:txXfrm>
    </dsp:sp>
    <dsp:sp modelId="{7BE5A985-B20C-4653-AAA4-BD8F36B688E7}">
      <dsp:nvSpPr>
        <dsp:cNvPr id="0" name=""/>
        <dsp:cNvSpPr/>
      </dsp:nvSpPr>
      <dsp:spPr>
        <a:xfrm rot="5400000">
          <a:off x="5377024" y="3900400"/>
          <a:ext cx="479199" cy="25419"/>
        </a:xfrm>
        <a:custGeom>
          <a:avLst/>
          <a:gdLst/>
          <a:ahLst/>
          <a:cxnLst/>
          <a:rect l="0" t="0" r="0" b="0"/>
          <a:pathLst>
            <a:path>
              <a:moveTo>
                <a:pt x="0" y="12709"/>
              </a:moveTo>
              <a:lnTo>
                <a:pt x="479199" y="127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604644" y="3901130"/>
        <a:ext cx="23959" cy="23959"/>
      </dsp:txXfrm>
    </dsp:sp>
    <dsp:sp modelId="{55680D2A-22B0-4600-80E5-A57DBE7E1001}">
      <dsp:nvSpPr>
        <dsp:cNvPr id="0" name=""/>
        <dsp:cNvSpPr/>
      </dsp:nvSpPr>
      <dsp:spPr>
        <a:xfrm>
          <a:off x="4823433" y="4152709"/>
          <a:ext cx="1586381" cy="1586381"/>
        </a:xfrm>
        <a:prstGeom prst="ellipse">
          <a:avLst/>
        </a:prstGeom>
        <a:gradFill rotWithShape="0">
          <a:gsLst>
            <a:gs pos="0">
              <a:schemeClr val="accent3">
                <a:hueOff val="-11928222"/>
                <a:satOff val="2981"/>
                <a:lumOff val="-211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1928222"/>
                <a:satOff val="2981"/>
                <a:lumOff val="-211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1928222"/>
                <a:satOff val="2981"/>
                <a:lumOff val="-211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j-ea"/>
              <a:ea typeface="+mj-ea"/>
            </a:rPr>
            <a:t>教导力</a:t>
          </a:r>
          <a:endParaRPr lang="zh-CN" altLang="en-US" sz="2400" b="1" kern="1200" dirty="0">
            <a:latin typeface="+mj-ea"/>
            <a:ea typeface="+mj-ea"/>
          </a:endParaRPr>
        </a:p>
      </dsp:txBody>
      <dsp:txXfrm>
        <a:off x="5055753" y="4385029"/>
        <a:ext cx="1121741" cy="1121741"/>
      </dsp:txXfrm>
    </dsp:sp>
    <dsp:sp modelId="{C0C933C2-241D-4886-93FF-33391B7D4B75}">
      <dsp:nvSpPr>
        <dsp:cNvPr id="0" name=""/>
        <dsp:cNvSpPr/>
      </dsp:nvSpPr>
      <dsp:spPr>
        <a:xfrm rot="9000000">
          <a:off x="4482601" y="3384005"/>
          <a:ext cx="479199" cy="25419"/>
        </a:xfrm>
        <a:custGeom>
          <a:avLst/>
          <a:gdLst/>
          <a:ahLst/>
          <a:cxnLst/>
          <a:rect l="0" t="0" r="0" b="0"/>
          <a:pathLst>
            <a:path>
              <a:moveTo>
                <a:pt x="0" y="12709"/>
              </a:moveTo>
              <a:lnTo>
                <a:pt x="479199" y="127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4710221" y="3384735"/>
        <a:ext cx="23959" cy="23959"/>
      </dsp:txXfrm>
    </dsp:sp>
    <dsp:sp modelId="{37EF657A-9E73-4D56-A2FA-E22AC7AADA6B}">
      <dsp:nvSpPr>
        <dsp:cNvPr id="0" name=""/>
        <dsp:cNvSpPr/>
      </dsp:nvSpPr>
      <dsp:spPr>
        <a:xfrm>
          <a:off x="3034587" y="3119919"/>
          <a:ext cx="1586381" cy="1586381"/>
        </a:xfrm>
        <a:prstGeom prst="ellipse">
          <a:avLst/>
        </a:prstGeom>
        <a:gradFill rotWithShape="0">
          <a:gsLst>
            <a:gs pos="0">
              <a:schemeClr val="accent3">
                <a:hueOff val="-15904296"/>
                <a:satOff val="3975"/>
                <a:lumOff val="-2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5904296"/>
                <a:satOff val="3975"/>
                <a:lumOff val="-2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5904296"/>
                <a:satOff val="3975"/>
                <a:lumOff val="-2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j-ea"/>
              <a:ea typeface="+mj-ea"/>
            </a:rPr>
            <a:t>执行力</a:t>
          </a:r>
          <a:endParaRPr lang="zh-CN" altLang="en-US" sz="2400" b="1" kern="1200" dirty="0">
            <a:latin typeface="+mj-ea"/>
            <a:ea typeface="+mj-ea"/>
          </a:endParaRPr>
        </a:p>
      </dsp:txBody>
      <dsp:txXfrm>
        <a:off x="3266907" y="3352239"/>
        <a:ext cx="1121741" cy="1121741"/>
      </dsp:txXfrm>
    </dsp:sp>
    <dsp:sp modelId="{F1E54360-62A1-456B-80A6-12FFBE14EEE0}">
      <dsp:nvSpPr>
        <dsp:cNvPr id="0" name=""/>
        <dsp:cNvSpPr/>
      </dsp:nvSpPr>
      <dsp:spPr>
        <a:xfrm rot="12600000">
          <a:off x="4482601" y="2351214"/>
          <a:ext cx="479199" cy="25419"/>
        </a:xfrm>
        <a:custGeom>
          <a:avLst/>
          <a:gdLst/>
          <a:ahLst/>
          <a:cxnLst/>
          <a:rect l="0" t="0" r="0" b="0"/>
          <a:pathLst>
            <a:path>
              <a:moveTo>
                <a:pt x="0" y="12709"/>
              </a:moveTo>
              <a:lnTo>
                <a:pt x="479199" y="12709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 rot="10800000">
        <a:off x="4710221" y="2351944"/>
        <a:ext cx="23959" cy="23959"/>
      </dsp:txXfrm>
    </dsp:sp>
    <dsp:sp modelId="{3BEC7CF1-221E-4949-944E-1AA96596D487}">
      <dsp:nvSpPr>
        <dsp:cNvPr id="0" name=""/>
        <dsp:cNvSpPr/>
      </dsp:nvSpPr>
      <dsp:spPr>
        <a:xfrm>
          <a:off x="3034587" y="1054338"/>
          <a:ext cx="1586381" cy="1586381"/>
        </a:xfrm>
        <a:prstGeom prst="ellipse">
          <a:avLst/>
        </a:prstGeom>
        <a:gradFill rotWithShape="0">
          <a:gsLst>
            <a:gs pos="0">
              <a:schemeClr val="accent3">
                <a:hueOff val="-19880369"/>
                <a:satOff val="4969"/>
                <a:lumOff val="-35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-19880369"/>
                <a:satOff val="4969"/>
                <a:lumOff val="-35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-19880369"/>
                <a:satOff val="4969"/>
                <a:lumOff val="-35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+mj-ea"/>
              <a:ea typeface="+mj-ea"/>
            </a:rPr>
            <a:t>感召力</a:t>
          </a:r>
          <a:endParaRPr lang="zh-CN" altLang="en-US" sz="2400" b="1" kern="1200" dirty="0">
            <a:latin typeface="+mj-ea"/>
            <a:ea typeface="+mj-ea"/>
          </a:endParaRPr>
        </a:p>
      </dsp:txBody>
      <dsp:txXfrm>
        <a:off x="3266907" y="1286658"/>
        <a:ext cx="1121741" cy="11217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833D9-1E5D-468C-98B3-5A022693B73F}">
      <dsp:nvSpPr>
        <dsp:cNvPr id="0" name=""/>
        <dsp:cNvSpPr/>
      </dsp:nvSpPr>
      <dsp:spPr>
        <a:xfrm>
          <a:off x="2273977" y="2587672"/>
          <a:ext cx="2411367" cy="2273414"/>
        </a:xfrm>
        <a:prstGeom prst="ellipse">
          <a:avLst/>
        </a:prstGeom>
        <a:solidFill>
          <a:schemeClr val="bg1">
            <a:lumMod val="65000"/>
          </a:schemeClr>
        </a:solidFill>
        <a:ln>
          <a:solidFill>
            <a:schemeClr val="bg1">
              <a:lumMod val="50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spc="50" dirty="0" smtClean="0">
              <a:ln w="11430"/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rPr>
            <a:t>塑造领导力</a:t>
          </a:r>
          <a:endParaRPr lang="zh-CN" altLang="en-US" sz="3600" kern="1200" dirty="0"/>
        </a:p>
      </dsp:txBody>
      <dsp:txXfrm>
        <a:off x="2627114" y="2920606"/>
        <a:ext cx="1705093" cy="1607546"/>
      </dsp:txXfrm>
    </dsp:sp>
    <dsp:sp modelId="{6C483E25-1B4E-46AE-B238-095A49757B25}">
      <dsp:nvSpPr>
        <dsp:cNvPr id="0" name=""/>
        <dsp:cNvSpPr/>
      </dsp:nvSpPr>
      <dsp:spPr>
        <a:xfrm rot="10800000">
          <a:off x="542276" y="3504732"/>
          <a:ext cx="1636457" cy="439293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2AF66-18A0-48FF-8521-FCF1E69769ED}">
      <dsp:nvSpPr>
        <dsp:cNvPr id="0" name=""/>
        <dsp:cNvSpPr/>
      </dsp:nvSpPr>
      <dsp:spPr>
        <a:xfrm>
          <a:off x="2792" y="3292793"/>
          <a:ext cx="1078966" cy="86317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+mj-ea"/>
              <a:ea typeface="+mj-ea"/>
            </a:rPr>
            <a:t>设定合理目标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28073" y="3318074"/>
        <a:ext cx="1028404" cy="812611"/>
      </dsp:txXfrm>
    </dsp:sp>
    <dsp:sp modelId="{51703694-0B61-4DF9-8920-1C3D2C0FA10F}">
      <dsp:nvSpPr>
        <dsp:cNvPr id="0" name=""/>
        <dsp:cNvSpPr/>
      </dsp:nvSpPr>
      <dsp:spPr>
        <a:xfrm rot="12342857">
          <a:off x="751486" y="2588124"/>
          <a:ext cx="1649636" cy="439293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7F4D5-6137-4E18-99B1-B74742085C83}">
      <dsp:nvSpPr>
        <dsp:cNvPr id="0" name=""/>
        <dsp:cNvSpPr/>
      </dsp:nvSpPr>
      <dsp:spPr>
        <a:xfrm>
          <a:off x="293685" y="2018309"/>
          <a:ext cx="1078966" cy="86317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+mj-ea"/>
              <a:ea typeface="+mj-ea"/>
            </a:rPr>
            <a:t>制定实施计划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318966" y="2043590"/>
        <a:ext cx="1028404" cy="812611"/>
      </dsp:txXfrm>
    </dsp:sp>
    <dsp:sp modelId="{A16670B0-2C4C-44BC-944D-17561817CFB9}">
      <dsp:nvSpPr>
        <dsp:cNvPr id="0" name=""/>
        <dsp:cNvSpPr/>
      </dsp:nvSpPr>
      <dsp:spPr>
        <a:xfrm rot="13885714">
          <a:off x="1332404" y="1864014"/>
          <a:ext cx="1677654" cy="439293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C2DE6-E283-4132-9CBE-0BB30D0B85B2}">
      <dsp:nvSpPr>
        <dsp:cNvPr id="0" name=""/>
        <dsp:cNvSpPr/>
      </dsp:nvSpPr>
      <dsp:spPr>
        <a:xfrm>
          <a:off x="1108748" y="996252"/>
          <a:ext cx="1078966" cy="86317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000" kern="1200" dirty="0" smtClean="0">
            <a:latin typeface="+mj-ea"/>
            <a:ea typeface="+mj-ea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+mj-ea"/>
              <a:ea typeface="+mj-ea"/>
            </a:rPr>
            <a:t>掌握工作技能</a:t>
          </a:r>
          <a:endParaRPr lang="en-US" altLang="zh-CN" sz="2000" kern="1200" dirty="0" smtClean="0">
            <a:latin typeface="+mj-ea"/>
            <a:ea typeface="+mj-ea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 dirty="0"/>
        </a:p>
      </dsp:txBody>
      <dsp:txXfrm>
        <a:off x="1134029" y="1021533"/>
        <a:ext cx="1028404" cy="812611"/>
      </dsp:txXfrm>
    </dsp:sp>
    <dsp:sp modelId="{DC997FC9-F5E5-47F6-8F3A-78D68461180E}">
      <dsp:nvSpPr>
        <dsp:cNvPr id="0" name=""/>
        <dsp:cNvSpPr/>
      </dsp:nvSpPr>
      <dsp:spPr>
        <a:xfrm rot="15428571">
          <a:off x="2165690" y="1469035"/>
          <a:ext cx="1698672" cy="439293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882C9-D0AC-4EB2-8949-1E0D66D3600E}">
      <dsp:nvSpPr>
        <dsp:cNvPr id="0" name=""/>
        <dsp:cNvSpPr/>
      </dsp:nvSpPr>
      <dsp:spPr>
        <a:xfrm>
          <a:off x="2286548" y="429054"/>
          <a:ext cx="1078966" cy="86317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solidFill>
            <a:schemeClr val="bg1">
              <a:lumMod val="6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+mj-ea"/>
              <a:ea typeface="+mj-ea"/>
            </a:rPr>
            <a:t>制定工作流程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2311829" y="454335"/>
        <a:ext cx="1028404" cy="812611"/>
      </dsp:txXfrm>
    </dsp:sp>
    <dsp:sp modelId="{60C83C87-89FD-421C-9157-4143B8ACE454}">
      <dsp:nvSpPr>
        <dsp:cNvPr id="0" name=""/>
        <dsp:cNvSpPr/>
      </dsp:nvSpPr>
      <dsp:spPr>
        <a:xfrm rot="16971429">
          <a:off x="3094959" y="1469035"/>
          <a:ext cx="1698672" cy="439293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80AC5-9758-4868-91B2-17D40CFF78FB}">
      <dsp:nvSpPr>
        <dsp:cNvPr id="0" name=""/>
        <dsp:cNvSpPr/>
      </dsp:nvSpPr>
      <dsp:spPr>
        <a:xfrm>
          <a:off x="3593807" y="429054"/>
          <a:ext cx="1078966" cy="86317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+mj-ea"/>
              <a:ea typeface="+mj-ea"/>
            </a:rPr>
            <a:t>督促工作进展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3619088" y="454335"/>
        <a:ext cx="1028404" cy="812611"/>
      </dsp:txXfrm>
    </dsp:sp>
    <dsp:sp modelId="{95621544-1E92-44A4-9355-E317294E935C}">
      <dsp:nvSpPr>
        <dsp:cNvPr id="0" name=""/>
        <dsp:cNvSpPr/>
      </dsp:nvSpPr>
      <dsp:spPr>
        <a:xfrm rot="18514286">
          <a:off x="3949263" y="1864014"/>
          <a:ext cx="1677654" cy="439293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460EB-3F7E-4F46-931E-401449D08231}">
      <dsp:nvSpPr>
        <dsp:cNvPr id="0" name=""/>
        <dsp:cNvSpPr/>
      </dsp:nvSpPr>
      <dsp:spPr>
        <a:xfrm>
          <a:off x="4771607" y="996252"/>
          <a:ext cx="1078966" cy="86317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+mj-ea"/>
              <a:ea typeface="+mj-ea"/>
            </a:rPr>
            <a:t>制定合理绩效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4796888" y="1021533"/>
        <a:ext cx="1028404" cy="812611"/>
      </dsp:txXfrm>
    </dsp:sp>
    <dsp:sp modelId="{101C8EF5-7447-4F81-B50A-C0DDA0DCD185}">
      <dsp:nvSpPr>
        <dsp:cNvPr id="0" name=""/>
        <dsp:cNvSpPr/>
      </dsp:nvSpPr>
      <dsp:spPr>
        <a:xfrm rot="20057143">
          <a:off x="4558200" y="2588124"/>
          <a:ext cx="1649636" cy="439293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68532-11F2-462F-A4C2-5D33D98FD1B3}">
      <dsp:nvSpPr>
        <dsp:cNvPr id="0" name=""/>
        <dsp:cNvSpPr/>
      </dsp:nvSpPr>
      <dsp:spPr>
        <a:xfrm>
          <a:off x="5586670" y="2018309"/>
          <a:ext cx="1078966" cy="86317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+mj-ea"/>
              <a:ea typeface="+mj-ea"/>
            </a:rPr>
            <a:t>撰写工作报告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5611951" y="2043590"/>
        <a:ext cx="1028404" cy="812611"/>
      </dsp:txXfrm>
    </dsp:sp>
    <dsp:sp modelId="{98A2206C-489B-4F55-986D-544A4AF3CDD6}">
      <dsp:nvSpPr>
        <dsp:cNvPr id="0" name=""/>
        <dsp:cNvSpPr/>
      </dsp:nvSpPr>
      <dsp:spPr>
        <a:xfrm>
          <a:off x="4780588" y="3504732"/>
          <a:ext cx="1636457" cy="439293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BD287-6A27-421C-A889-3C52BD8B92A1}">
      <dsp:nvSpPr>
        <dsp:cNvPr id="0" name=""/>
        <dsp:cNvSpPr/>
      </dsp:nvSpPr>
      <dsp:spPr>
        <a:xfrm>
          <a:off x="5877563" y="3292793"/>
          <a:ext cx="1078966" cy="863173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+mj-ea"/>
              <a:ea typeface="+mj-ea"/>
            </a:rPr>
            <a:t>提供述职报告</a:t>
          </a:r>
          <a:endParaRPr lang="zh-CN" altLang="en-US" sz="2000" kern="1200" dirty="0">
            <a:latin typeface="+mj-ea"/>
            <a:ea typeface="+mj-ea"/>
          </a:endParaRPr>
        </a:p>
      </dsp:txBody>
      <dsp:txXfrm>
        <a:off x="5902844" y="3318074"/>
        <a:ext cx="1028404" cy="8126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2C2E84-3067-4A0F-8931-733B65110FFC}">
      <dsp:nvSpPr>
        <dsp:cNvPr id="0" name=""/>
        <dsp:cNvSpPr/>
      </dsp:nvSpPr>
      <dsp:spPr>
        <a:xfrm>
          <a:off x="4892536" y="2502424"/>
          <a:ext cx="2358280" cy="23923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融汇中西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平等包容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创新迭代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重组基因</a:t>
          </a:r>
          <a:endParaRPr lang="zh-CN" altLang="en-US" sz="1800" b="1" kern="1200" dirty="0">
            <a:latin typeface="+mj-ea"/>
            <a:ea typeface="+mj-ea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 dirty="0"/>
        </a:p>
      </dsp:txBody>
      <dsp:txXfrm>
        <a:off x="5648371" y="3148864"/>
        <a:ext cx="1554096" cy="1697571"/>
      </dsp:txXfrm>
    </dsp:sp>
    <dsp:sp modelId="{A1183B42-B5C6-4405-B0BF-DF761616B9F9}">
      <dsp:nvSpPr>
        <dsp:cNvPr id="0" name=""/>
        <dsp:cNvSpPr/>
      </dsp:nvSpPr>
      <dsp:spPr>
        <a:xfrm>
          <a:off x="372304" y="2493189"/>
          <a:ext cx="2011236" cy="24628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找合伙人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组建团队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制定标准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优化流程</a:t>
          </a:r>
          <a:endParaRPr lang="zh-CN" altLang="en-US" sz="1800" b="1" kern="1200" dirty="0">
            <a:latin typeface="+mj-ea"/>
            <a:ea typeface="+mj-ea"/>
          </a:endParaRPr>
        </a:p>
      </dsp:txBody>
      <dsp:txXfrm>
        <a:off x="413539" y="3150140"/>
        <a:ext cx="1325395" cy="1764676"/>
      </dsp:txXfrm>
    </dsp:sp>
    <dsp:sp modelId="{A9713A3B-28DC-426E-AA6E-D438165BA8A0}">
      <dsp:nvSpPr>
        <dsp:cNvPr id="0" name=""/>
        <dsp:cNvSpPr/>
      </dsp:nvSpPr>
      <dsp:spPr>
        <a:xfrm>
          <a:off x="5089052" y="239574"/>
          <a:ext cx="2159006" cy="1903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认识自我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创新思维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升级情商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优势吸粉</a:t>
          </a:r>
          <a:endParaRPr lang="zh-CN" altLang="en-US" sz="1800" b="1" kern="1200" dirty="0">
            <a:latin typeface="+mj-ea"/>
            <a:ea typeface="+mj-ea"/>
          </a:endParaRPr>
        </a:p>
      </dsp:txBody>
      <dsp:txXfrm>
        <a:off x="5778575" y="281395"/>
        <a:ext cx="1427662" cy="1344227"/>
      </dsp:txXfrm>
    </dsp:sp>
    <dsp:sp modelId="{2F11497F-B06D-419E-A242-0ABF0F0EB52D}">
      <dsp:nvSpPr>
        <dsp:cNvPr id="0" name=""/>
        <dsp:cNvSpPr/>
      </dsp:nvSpPr>
      <dsp:spPr>
        <a:xfrm>
          <a:off x="316601" y="234388"/>
          <a:ext cx="1934686" cy="1908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国际视野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国运共振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战略决策</a:t>
          </a:r>
          <a:endParaRPr lang="zh-CN" altLang="en-US" sz="1800" b="1" kern="1200" dirty="0">
            <a:latin typeface="+mj-ea"/>
            <a:ea typeface="+mj-ea"/>
          </a:endParaRP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+mj-ea"/>
              <a:ea typeface="+mj-ea"/>
            </a:rPr>
            <a:t>优势定位</a:t>
          </a:r>
          <a:endParaRPr lang="zh-CN" altLang="en-US" sz="1800" b="1" kern="1200" dirty="0">
            <a:latin typeface="+mj-ea"/>
            <a:ea typeface="+mj-ea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400" kern="1200" dirty="0"/>
        </a:p>
      </dsp:txBody>
      <dsp:txXfrm>
        <a:off x="356267" y="274054"/>
        <a:ext cx="1274948" cy="1352398"/>
      </dsp:txXfrm>
    </dsp:sp>
    <dsp:sp modelId="{6C134270-AD16-4BF5-BAA2-CDA0993FFE04}">
      <dsp:nvSpPr>
        <dsp:cNvPr id="0" name=""/>
        <dsp:cNvSpPr/>
      </dsp:nvSpPr>
      <dsp:spPr>
        <a:xfrm>
          <a:off x="1665605" y="341345"/>
          <a:ext cx="2067076" cy="2067076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b="1" kern="1200" dirty="0" smtClean="0">
              <a:latin typeface="+mj-ea"/>
              <a:ea typeface="+mj-ea"/>
            </a:rPr>
            <a:t>战略领导力</a:t>
          </a:r>
          <a:endParaRPr lang="zh-CN" altLang="en-US" sz="2700" b="1" kern="1200" dirty="0">
            <a:latin typeface="+mj-ea"/>
            <a:ea typeface="+mj-ea"/>
          </a:endParaRPr>
        </a:p>
      </dsp:txBody>
      <dsp:txXfrm>
        <a:off x="2271038" y="946778"/>
        <a:ext cx="1461643" cy="1461643"/>
      </dsp:txXfrm>
    </dsp:sp>
    <dsp:sp modelId="{C938F7F8-5581-44DC-A836-102019CA0B93}">
      <dsp:nvSpPr>
        <dsp:cNvPr id="0" name=""/>
        <dsp:cNvSpPr/>
      </dsp:nvSpPr>
      <dsp:spPr>
        <a:xfrm rot="5400000">
          <a:off x="3828158" y="341345"/>
          <a:ext cx="2067076" cy="2067076"/>
        </a:xfrm>
        <a:prstGeom prst="pieWedge">
          <a:avLst/>
        </a:prstGeom>
        <a:solidFill>
          <a:schemeClr val="accent3">
            <a:hueOff val="-6626790"/>
            <a:satOff val="1656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b="1" kern="1200" dirty="0" smtClean="0">
              <a:latin typeface="+mj-ea"/>
              <a:ea typeface="+mj-ea"/>
            </a:rPr>
            <a:t>心智领导力</a:t>
          </a:r>
          <a:endParaRPr lang="zh-CN" altLang="en-US" sz="2700" b="1" kern="1200" dirty="0">
            <a:latin typeface="+mj-ea"/>
            <a:ea typeface="+mj-ea"/>
          </a:endParaRPr>
        </a:p>
      </dsp:txBody>
      <dsp:txXfrm rot="-5400000">
        <a:off x="3828158" y="946778"/>
        <a:ext cx="1461643" cy="1461643"/>
      </dsp:txXfrm>
    </dsp:sp>
    <dsp:sp modelId="{70CB119C-4809-4A3B-9459-4C38B8401FEE}">
      <dsp:nvSpPr>
        <dsp:cNvPr id="0" name=""/>
        <dsp:cNvSpPr/>
      </dsp:nvSpPr>
      <dsp:spPr>
        <a:xfrm rot="10800000">
          <a:off x="3815797" y="2519153"/>
          <a:ext cx="2067076" cy="2067076"/>
        </a:xfrm>
        <a:prstGeom prst="pieWedge">
          <a:avLst/>
        </a:prstGeom>
        <a:solidFill>
          <a:schemeClr val="accent3">
            <a:hueOff val="-13253579"/>
            <a:satOff val="3313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b="1" kern="1200" dirty="0" smtClean="0">
              <a:latin typeface="+mj-ea"/>
              <a:ea typeface="+mj-ea"/>
            </a:rPr>
            <a:t>文化领导力</a:t>
          </a:r>
          <a:endParaRPr lang="zh-CN" altLang="en-US" sz="2700" b="1" kern="1200" dirty="0">
            <a:latin typeface="+mj-ea"/>
            <a:ea typeface="+mj-ea"/>
          </a:endParaRPr>
        </a:p>
      </dsp:txBody>
      <dsp:txXfrm rot="10800000">
        <a:off x="3815797" y="2519153"/>
        <a:ext cx="1461643" cy="1461643"/>
      </dsp:txXfrm>
    </dsp:sp>
    <dsp:sp modelId="{616CA0E4-BA26-4D3B-A2FB-90303860BFB3}">
      <dsp:nvSpPr>
        <dsp:cNvPr id="0" name=""/>
        <dsp:cNvSpPr/>
      </dsp:nvSpPr>
      <dsp:spPr>
        <a:xfrm rot="16200000">
          <a:off x="1665605" y="2503898"/>
          <a:ext cx="2067076" cy="2067076"/>
        </a:xfrm>
        <a:prstGeom prst="pieWedge">
          <a:avLst/>
        </a:prstGeom>
        <a:solidFill>
          <a:schemeClr val="accent3">
            <a:hueOff val="-19880369"/>
            <a:satOff val="4969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b="1" kern="1200" dirty="0" smtClean="0">
              <a:latin typeface="+mj-ea"/>
              <a:ea typeface="+mj-ea"/>
            </a:rPr>
            <a:t>组织领导力</a:t>
          </a:r>
          <a:endParaRPr lang="zh-CN" altLang="en-US" sz="2700" b="1" kern="1200" dirty="0">
            <a:latin typeface="+mj-ea"/>
            <a:ea typeface="+mj-ea"/>
          </a:endParaRPr>
        </a:p>
      </dsp:txBody>
      <dsp:txXfrm rot="5400000">
        <a:off x="2271038" y="2503898"/>
        <a:ext cx="1461643" cy="1461643"/>
      </dsp:txXfrm>
    </dsp:sp>
    <dsp:sp modelId="{76D50DAD-49BD-453B-A57C-9BDA990B53B3}">
      <dsp:nvSpPr>
        <dsp:cNvPr id="0" name=""/>
        <dsp:cNvSpPr/>
      </dsp:nvSpPr>
      <dsp:spPr>
        <a:xfrm>
          <a:off x="3423574" y="2026513"/>
          <a:ext cx="713690" cy="620600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A0371-A5A3-4AEF-A951-75ED274F7182}">
      <dsp:nvSpPr>
        <dsp:cNvPr id="0" name=""/>
        <dsp:cNvSpPr/>
      </dsp:nvSpPr>
      <dsp:spPr>
        <a:xfrm rot="10800000">
          <a:off x="3423574" y="2265206"/>
          <a:ext cx="713690" cy="620600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24AC4-7C19-4E2D-9C23-DE66FB7B8475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F2D7-7934-45CD-9AED-02F509BF5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18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4F2D7-7934-45CD-9AED-02F509BF5B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4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7" b="4317"/>
          <a:stretch/>
        </p:blipFill>
        <p:spPr>
          <a:xfrm>
            <a:off x="1" y="118246"/>
            <a:ext cx="9143999" cy="6739754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1175656" y="3030152"/>
            <a:ext cx="6866693" cy="46721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1175657" y="1742259"/>
            <a:ext cx="6866694" cy="1217065"/>
          </a:xfrm>
        </p:spPr>
        <p:txBody>
          <a:bodyPr>
            <a:noAutofit/>
          </a:bodyPr>
          <a:lstStyle>
            <a:lvl1pPr algn="ctr">
              <a:defRPr sz="3200">
                <a:solidFill>
                  <a:schemeClr val="accent1">
                    <a:lumMod val="75000"/>
                  </a:schemeClr>
                </a:solidFill>
                <a:effectLst>
                  <a:reflection blurRad="6350" stA="15000" endPos="50000" dist="508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 smtClean="0"/>
              <a:t>单击此处添加您的标题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450738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496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8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1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2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>
            <a:spLocks noGrp="1"/>
          </p:cNvSpPr>
          <p:nvPr>
            <p:ph type="sldNum" sz="quarter" idx="2"/>
          </p:nvPr>
        </p:nvSpPr>
        <p:spPr>
          <a:xfrm>
            <a:off x="6285919" y="3289300"/>
            <a:ext cx="201783" cy="279401"/>
          </a:xfrm>
          <a:prstGeom prst="rect">
            <a:avLst/>
          </a:prstGeom>
        </p:spPr>
        <p:txBody>
          <a:bodyPr wrap="none" lIns="21336" tIns="21336" rIns="21336" bIns="21336"/>
          <a:lstStyle>
            <a:lvl1pPr algn="ctr" defTabSz="346710">
              <a:lnSpc>
                <a:spcPct val="100000"/>
              </a:lnSpc>
              <a:defRPr sz="13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65502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57188" indent="-357188">
              <a:buSzPct val="100000"/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329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2" y="0"/>
            <a:ext cx="9144002" cy="6858000"/>
            <a:chOff x="-2" y="0"/>
            <a:chExt cx="9144002" cy="6858000"/>
          </a:xfrm>
        </p:grpSpPr>
        <p:sp>
          <p:nvSpPr>
            <p:cNvPr id="9" name="矩形 8"/>
            <p:cNvSpPr/>
            <p:nvPr userDrawn="1"/>
          </p:nvSpPr>
          <p:spPr>
            <a:xfrm>
              <a:off x="-2" y="0"/>
              <a:ext cx="9144002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" t="7601" r="1112" b="76466"/>
            <a:stretch/>
          </p:blipFill>
          <p:spPr>
            <a:xfrm flipH="1" flipV="1">
              <a:off x="-2" y="5733256"/>
              <a:ext cx="9144001" cy="1124744"/>
            </a:xfrm>
            <a:prstGeom prst="rect">
              <a:avLst/>
            </a:prstGeom>
          </p:spPr>
        </p:pic>
      </p:grpSp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3455134" y="1944914"/>
            <a:ext cx="4095197" cy="123507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 smtClean="0"/>
              <a:t>此处添加标题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455134" y="3146015"/>
            <a:ext cx="4095197" cy="45933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612894" y="2617159"/>
            <a:ext cx="791330" cy="79133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576511" y="2640908"/>
            <a:ext cx="758011" cy="758011"/>
          </a:xfrm>
          <a:prstGeom prst="ellipse">
            <a:avLst/>
          </a:prstGeom>
          <a:noFill/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文本占位符 12"/>
          <p:cNvSpPr txBox="1">
            <a:spLocks/>
          </p:cNvSpPr>
          <p:nvPr/>
        </p:nvSpPr>
        <p:spPr>
          <a:xfrm>
            <a:off x="2612894" y="2640909"/>
            <a:ext cx="772537" cy="7580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rgbClr val="963B22"/>
              </a:buClr>
              <a:buSzPct val="90000"/>
              <a:buFontTx/>
              <a:buNone/>
              <a:defRPr sz="2800" kern="1200" baseline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357188" indent="-357188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Char char=" "/>
              <a:defRPr sz="1600" kern="1200" baseline="0">
                <a:solidFill>
                  <a:srgbClr val="7D7D7D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1144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1244600"/>
            <a:ext cx="381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499" y="1244600"/>
            <a:ext cx="3820587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94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2200274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4" y="2200274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83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12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94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2" y="533402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1063628"/>
            <a:ext cx="462915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2" y="2133602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053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29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2" y="0"/>
            <a:ext cx="9144002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" t="7601" r="1112" b="76466"/>
          <a:stretch/>
        </p:blipFill>
        <p:spPr>
          <a:xfrm flipH="1" flipV="1">
            <a:off x="-2" y="5733256"/>
            <a:ext cx="9144001" cy="1124744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13982" y="110304"/>
            <a:ext cx="8142041" cy="699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13806" y="992460"/>
            <a:ext cx="8133805" cy="519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1E280-1676-4F40-A6DE-03FD3FEBB901}" type="datetimeFigureOut">
              <a:rPr lang="zh-CN" altLang="en-US" smtClean="0"/>
              <a:t>2017/5/18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AC72C-AC46-4F8C-8A35-82582F56C61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椭圆 12"/>
          <p:cNvSpPr/>
          <p:nvPr/>
        </p:nvSpPr>
        <p:spPr>
          <a:xfrm>
            <a:off x="0" y="277400"/>
            <a:ext cx="251647" cy="504005"/>
          </a:xfrm>
          <a:custGeom>
            <a:avLst/>
            <a:gdLst>
              <a:gd name="connsiteX0" fmla="*/ 0 w 323528"/>
              <a:gd name="connsiteY0" fmla="*/ 0 h 647970"/>
              <a:gd name="connsiteX1" fmla="*/ 323528 w 323528"/>
              <a:gd name="connsiteY1" fmla="*/ 323985 h 647970"/>
              <a:gd name="connsiteX2" fmla="*/ 0 w 323528"/>
              <a:gd name="connsiteY2" fmla="*/ 647970 h 647970"/>
              <a:gd name="connsiteX3" fmla="*/ 117559 w 323528"/>
              <a:gd name="connsiteY3" fmla="*/ 117559 h 647970"/>
              <a:gd name="connsiteX0" fmla="*/ 0 w 323528"/>
              <a:gd name="connsiteY0" fmla="*/ 0 h 647970"/>
              <a:gd name="connsiteX1" fmla="*/ 323528 w 323528"/>
              <a:gd name="connsiteY1" fmla="*/ 323985 h 647970"/>
              <a:gd name="connsiteX2" fmla="*/ 0 w 323528"/>
              <a:gd name="connsiteY2" fmla="*/ 647970 h 647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528" h="647970">
                <a:moveTo>
                  <a:pt x="0" y="0"/>
                </a:moveTo>
                <a:cubicBezTo>
                  <a:pt x="178727" y="224"/>
                  <a:pt x="323528" y="145194"/>
                  <a:pt x="323528" y="323985"/>
                </a:cubicBezTo>
                <a:cubicBezTo>
                  <a:pt x="323528" y="502776"/>
                  <a:pt x="178727" y="647746"/>
                  <a:pt x="0" y="647970"/>
                </a:cubicBezTo>
              </a:path>
            </a:pathLst>
          </a:cu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椭圆 13"/>
          <p:cNvSpPr/>
          <p:nvPr/>
        </p:nvSpPr>
        <p:spPr>
          <a:xfrm>
            <a:off x="1" y="306192"/>
            <a:ext cx="202124" cy="474936"/>
          </a:xfrm>
          <a:custGeom>
            <a:avLst/>
            <a:gdLst>
              <a:gd name="connsiteX0" fmla="*/ 0 w 259859"/>
              <a:gd name="connsiteY0" fmla="*/ 0 h 610598"/>
              <a:gd name="connsiteX1" fmla="*/ 259859 w 259859"/>
              <a:gd name="connsiteY1" fmla="*/ 305299 h 610598"/>
              <a:gd name="connsiteX2" fmla="*/ 0 w 259859"/>
              <a:gd name="connsiteY2" fmla="*/ 610598 h 610598"/>
              <a:gd name="connsiteX3" fmla="*/ 117559 w 259859"/>
              <a:gd name="connsiteY3" fmla="*/ 117559 h 610598"/>
              <a:gd name="connsiteX0" fmla="*/ 0 w 259859"/>
              <a:gd name="connsiteY0" fmla="*/ 0 h 610598"/>
              <a:gd name="connsiteX1" fmla="*/ 259859 w 259859"/>
              <a:gd name="connsiteY1" fmla="*/ 305299 h 610598"/>
              <a:gd name="connsiteX2" fmla="*/ 0 w 259859"/>
              <a:gd name="connsiteY2" fmla="*/ 610598 h 61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9859" h="610598">
                <a:moveTo>
                  <a:pt x="0" y="0"/>
                </a:moveTo>
                <a:cubicBezTo>
                  <a:pt x="147471" y="23225"/>
                  <a:pt x="259859" y="151137"/>
                  <a:pt x="259859" y="305299"/>
                </a:cubicBezTo>
                <a:cubicBezTo>
                  <a:pt x="259859" y="459461"/>
                  <a:pt x="147471" y="587373"/>
                  <a:pt x="0" y="610598"/>
                </a:cubicBezTo>
              </a:path>
            </a:pathLst>
          </a:custGeom>
          <a:noFill/>
          <a:ln w="254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27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accent1">
              <a:lumMod val="75000"/>
            </a:schemeClr>
          </a:solidFill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rgbClr val="963B22"/>
        </a:buClr>
        <a:buSzPct val="80000"/>
        <a:buFontTx/>
        <a:buBlip>
          <a:blip r:embed="rId15"/>
        </a:buBlip>
        <a:defRPr sz="2000" kern="1200" baseline="0">
          <a:solidFill>
            <a:schemeClr val="accent1">
              <a:lumMod val="7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88" indent="-357188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7D7D7D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hoto.blog.sina.com.cn/showpic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hyperlink" Target="http://tupian.baike.com/doc/&#39046;&#23548;&#21147;/a2_02_68_20300542599471140366680762846_jpg.html" TargetMode="Externa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43608" y="1700808"/>
            <a:ext cx="719620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6000" b="1" cap="none" spc="50" dirty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领导</a:t>
            </a:r>
            <a:r>
              <a:rPr lang="zh-CN" altLang="en-US" sz="6000" b="1" cap="none" spc="50" dirty="0" smtClean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力的构建与应用</a:t>
            </a:r>
            <a:endParaRPr lang="zh-CN" altLang="en-US" sz="6000" b="1" cap="none" spc="50" dirty="0">
              <a:ln w="11430"/>
              <a:solidFill>
                <a:schemeClr val="tx2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7805" y="3789040"/>
            <a:ext cx="22878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solidFill>
                  <a:schemeClr val="tx2">
                    <a:lumMod val="75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樊    琴</a:t>
            </a:r>
            <a:endParaRPr lang="zh-CN" altLang="en-US" sz="5400" b="1" cap="none" spc="50" dirty="0">
              <a:ln w="11430"/>
              <a:solidFill>
                <a:schemeClr val="tx2">
                  <a:lumMod val="75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83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48750" y="260648"/>
            <a:ext cx="26897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塑造</a:t>
            </a:r>
            <a:r>
              <a:rPr lang="zh-CN" altLang="en-US" sz="24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领导</a:t>
            </a:r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力</a:t>
            </a:r>
            <a:r>
              <a:rPr lang="en-US" altLang="zh-CN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8</a:t>
            </a:r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要素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51352" y="836712"/>
            <a:ext cx="30845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968767103"/>
              </p:ext>
            </p:extLst>
          </p:nvPr>
        </p:nvGraphicFramePr>
        <p:xfrm>
          <a:off x="1078005" y="1052736"/>
          <a:ext cx="6959323" cy="529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84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1352" y="312887"/>
            <a:ext cx="355384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领导力的构建</a:t>
            </a:r>
            <a:r>
              <a:rPr lang="en-US" altLang="zh-CN" sz="24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--</a:t>
            </a:r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（</a:t>
            </a:r>
            <a:r>
              <a:rPr lang="zh-CN" altLang="en-US" sz="24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做人</a:t>
            </a:r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）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83568" y="980728"/>
            <a:ext cx="331236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什么是领导力？">
            <a:hlinkClick r:id="rId3" tgtFrame="_blank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3888432" cy="4464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http://www.chinatuy.com/uploads/allimg/140616/1-140616153502927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525409"/>
            <a:ext cx="3719378" cy="44644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25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97614" y="227279"/>
            <a:ext cx="355384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领导力的构建</a:t>
            </a:r>
            <a:r>
              <a:rPr lang="en-US" altLang="zh-CN" sz="24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--</a:t>
            </a:r>
            <a:r>
              <a:rPr lang="zh-CN" altLang="en-US" sz="24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（</a:t>
            </a:r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做事）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51352" y="836712"/>
            <a:ext cx="360010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c:\users\admin\appdata\roaming\360se6\User Data\temp\t012780ad83c1d63b48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07819"/>
            <a:ext cx="6827730" cy="49051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95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71600" y="332656"/>
            <a:ext cx="24737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领导力</a:t>
            </a:r>
            <a:r>
              <a:rPr lang="zh-CN" altLang="en-US" sz="24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成长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551352" y="836712"/>
            <a:ext cx="315655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c:\users\admin\appdata\roaming\360se6\User Data\temp\2008122316213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07819"/>
            <a:ext cx="8268175" cy="48134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5436096" y="5229200"/>
            <a:ext cx="3083599" cy="7920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1519" y="1207818"/>
            <a:ext cx="1874435" cy="7920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55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9592" y="188640"/>
            <a:ext cx="26524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时代烙印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3360" y="748975"/>
            <a:ext cx="315655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34"/>
            <a:ext cx="3333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623360" y="908720"/>
            <a:ext cx="1891858" cy="5345175"/>
            <a:chOff x="879943" y="1395745"/>
            <a:chExt cx="1319458" cy="485815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96" y="1395745"/>
              <a:ext cx="1277348" cy="861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943" y="2257391"/>
              <a:ext cx="1280401" cy="955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96" y="3199597"/>
              <a:ext cx="1277348" cy="10740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943" y="4273615"/>
              <a:ext cx="1280401" cy="995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96" y="5300273"/>
              <a:ext cx="1316405" cy="953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2627784" y="916242"/>
            <a:ext cx="1368152" cy="5328592"/>
            <a:chOff x="2605853" y="1358516"/>
            <a:chExt cx="1368152" cy="4950804"/>
          </a:xfrm>
        </p:grpSpPr>
        <p:grpSp>
          <p:nvGrpSpPr>
            <p:cNvPr id="12" name="组合 11"/>
            <p:cNvGrpSpPr/>
            <p:nvPr/>
          </p:nvGrpSpPr>
          <p:grpSpPr>
            <a:xfrm>
              <a:off x="2605853" y="1358516"/>
              <a:ext cx="1368152" cy="3923090"/>
              <a:chOff x="2605853" y="1358516"/>
              <a:chExt cx="1368152" cy="3923090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2605853" y="1358516"/>
                <a:ext cx="1368152" cy="936104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交易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10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米之内</a:t>
                </a:r>
                <a:endParaRPr lang="zh-CN" altLang="en-US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2605853" y="2341358"/>
                <a:ext cx="1368152" cy="936104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声音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20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米之内</a:t>
                </a:r>
                <a:endParaRPr lang="zh-CN" altLang="en-US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2605853" y="3337511"/>
                <a:ext cx="1368152" cy="936104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朋友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2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公里之内</a:t>
                </a:r>
                <a:endParaRPr lang="zh-CN" altLang="en-US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605853" y="4345502"/>
                <a:ext cx="1368152" cy="936104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生活半径</a:t>
                </a:r>
                <a:r>
                  <a:rPr lang="en-US" altLang="zh-CN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10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公里</a:t>
                </a:r>
                <a:endParaRPr lang="zh-CN" altLang="en-US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3" name="圆角矩形 12"/>
            <p:cNvSpPr/>
            <p:nvPr/>
          </p:nvSpPr>
          <p:spPr>
            <a:xfrm>
              <a:off x="2605853" y="5373216"/>
              <a:ext cx="1368152" cy="93610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品牌传播</a:t>
              </a:r>
              <a:r>
                <a:rPr lang="en-US" altLang="zh-CN" b="1" dirty="0" smtClean="0">
                  <a:solidFill>
                    <a:schemeClr val="bg1"/>
                  </a:solidFill>
                  <a:latin typeface="+mj-ea"/>
                  <a:ea typeface="+mj-ea"/>
                </a:rPr>
                <a:t>50</a:t>
              </a:r>
              <a:r>
                <a:rPr lang="zh-CN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公里</a:t>
              </a: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50304"/>
            <a:ext cx="4320480" cy="559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05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z="3600" cap="all" dirty="0">
                <a:solidFill>
                  <a:schemeClr val="bg1"/>
                </a:solidFill>
              </a:rPr>
              <a:t>Your  Title  Here</a:t>
            </a:r>
            <a:endParaRPr lang="zh-CN" altLang="en-US" sz="3600" dirty="0">
              <a:solidFill>
                <a:srgbClr val="FDCB82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2725341" y="1898651"/>
            <a:ext cx="1540669" cy="2054225"/>
          </a:xfrm>
          <a:prstGeom prst="ellipse">
            <a:avLst/>
          </a:prstGeom>
          <a:solidFill>
            <a:srgbClr val="FA9A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 smtClean="0">
                <a:latin typeface="+mj-ea"/>
              </a:rPr>
              <a:t>6</a:t>
            </a:r>
            <a:endParaRPr lang="zh-CN" altLang="en-US" sz="2800" b="1" dirty="0">
              <a:latin typeface="+mj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498181" y="2860675"/>
            <a:ext cx="1081088" cy="1441450"/>
          </a:xfrm>
          <a:prstGeom prst="ellipse">
            <a:avLst/>
          </a:prstGeom>
          <a:solidFill>
            <a:srgbClr val="B4B17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>
                <a:latin typeface="+mj-ea"/>
              </a:rPr>
              <a:t>2</a:t>
            </a:r>
            <a:endParaRPr lang="zh-CN" altLang="en-US" sz="2800" b="1" dirty="0">
              <a:latin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429941" y="1962150"/>
            <a:ext cx="1081088" cy="1441450"/>
          </a:xfrm>
          <a:prstGeom prst="ellipse">
            <a:avLst/>
          </a:prstGeom>
          <a:solidFill>
            <a:srgbClr val="697A7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533775" y="4252913"/>
            <a:ext cx="647700" cy="862012"/>
          </a:xfrm>
          <a:prstGeom prst="ellipse">
            <a:avLst/>
          </a:prstGeom>
          <a:solidFill>
            <a:srgbClr val="B4B17A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31569" y="4830763"/>
            <a:ext cx="647700" cy="862012"/>
          </a:xfrm>
          <a:prstGeom prst="ellipse">
            <a:avLst/>
          </a:prstGeom>
          <a:solidFill>
            <a:srgbClr val="FA9A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39841" y="1690688"/>
            <a:ext cx="647700" cy="863600"/>
          </a:xfrm>
          <a:prstGeom prst="ellipse">
            <a:avLst/>
          </a:prstGeom>
          <a:solidFill>
            <a:srgbClr val="697A7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53816" y="3630613"/>
            <a:ext cx="647700" cy="863600"/>
          </a:xfrm>
          <a:prstGeom prst="ellipse">
            <a:avLst/>
          </a:prstGeom>
          <a:solidFill>
            <a:srgbClr val="697A74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67544" y="3740151"/>
            <a:ext cx="1264766" cy="984993"/>
          </a:xfrm>
          <a:prstGeom prst="ellipse">
            <a:avLst/>
          </a:prstGeom>
          <a:solidFill>
            <a:srgbClr val="FDCB8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+mj-ea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28650" y="1908175"/>
            <a:ext cx="647700" cy="863600"/>
          </a:xfrm>
          <a:prstGeom prst="ellipse">
            <a:avLst/>
          </a:prstGeom>
          <a:solidFill>
            <a:srgbClr val="FA9A6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+mj-ea"/>
                <a:ea typeface="+mj-ea"/>
              </a:rPr>
              <a:t>9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165998" y="3340100"/>
            <a:ext cx="339328" cy="1031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3" idx="2"/>
          </p:cNvCxnSpPr>
          <p:nvPr/>
        </p:nvCxnSpPr>
        <p:spPr>
          <a:xfrm>
            <a:off x="2507457" y="2860675"/>
            <a:ext cx="217885" cy="650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44204" y="2481263"/>
            <a:ext cx="192881" cy="5556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endCxn id="7" idx="7"/>
          </p:cNvCxnSpPr>
          <p:nvPr/>
        </p:nvCxnSpPr>
        <p:spPr>
          <a:xfrm flipH="1">
            <a:off x="4086225" y="3946525"/>
            <a:ext cx="496491" cy="4318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endCxn id="8" idx="0"/>
          </p:cNvCxnSpPr>
          <p:nvPr/>
        </p:nvCxnSpPr>
        <p:spPr>
          <a:xfrm>
            <a:off x="5141119" y="4295775"/>
            <a:ext cx="114300" cy="5349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838700" y="2540001"/>
            <a:ext cx="39291" cy="3206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085975" y="3387725"/>
            <a:ext cx="66675" cy="2587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6" idx="3"/>
          </p:cNvCxnSpPr>
          <p:nvPr/>
        </p:nvCxnSpPr>
        <p:spPr>
          <a:xfrm flipH="1">
            <a:off x="1308497" y="3192464"/>
            <a:ext cx="279797" cy="5476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516216" y="4908351"/>
            <a:ext cx="237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dirty="0" smtClean="0"/>
              <a:t>1</a:t>
            </a:r>
            <a:r>
              <a:rPr lang="zh-CN" altLang="en-US" dirty="0" smtClean="0"/>
              <a:t>、传统</a:t>
            </a:r>
            <a:r>
              <a:rPr lang="zh-CN" altLang="en-US" dirty="0"/>
              <a:t>武术不堪一击</a:t>
            </a:r>
          </a:p>
        </p:txBody>
      </p:sp>
      <p:sp>
        <p:nvSpPr>
          <p:cNvPr id="24" name="矩形 23"/>
          <p:cNvSpPr/>
          <p:nvPr/>
        </p:nvSpPr>
        <p:spPr>
          <a:xfrm>
            <a:off x="5364088" y="2498209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有</a:t>
            </a:r>
            <a:r>
              <a:rPr lang="zh-CN" altLang="zh-CN" dirty="0"/>
              <a:t>的艺人离婚或结婚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5593654" y="3740151"/>
            <a:ext cx="339328" cy="1031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967702" y="2844800"/>
            <a:ext cx="1540669" cy="205422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latin typeface="+mj-ea"/>
                <a:ea typeface="+mj-ea"/>
              </a:rPr>
              <a:t>1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256648" y="1367522"/>
            <a:ext cx="3071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我们</a:t>
            </a:r>
            <a:r>
              <a:rPr lang="zh-CN" altLang="zh-CN" dirty="0"/>
              <a:t>先定一个小目标吧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zh-CN" dirty="0" smtClean="0"/>
              <a:t>先</a:t>
            </a:r>
            <a:r>
              <a:rPr lang="zh-CN" altLang="zh-CN" dirty="0"/>
              <a:t>挣一个亿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5575880" y="5589240"/>
            <a:ext cx="284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是</a:t>
            </a:r>
            <a:r>
              <a:rPr lang="zh-CN" altLang="zh-CN" dirty="0"/>
              <a:t>友谊的小船说翻就翻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814163" y="529494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是</a:t>
            </a:r>
            <a:r>
              <a:rPr lang="zh-CN" altLang="zh-CN" dirty="0"/>
              <a:t>我只想</a:t>
            </a:r>
            <a:r>
              <a:rPr lang="zh-CN" altLang="zh-CN" dirty="0" smtClean="0"/>
              <a:t>安安</a:t>
            </a:r>
            <a:endParaRPr lang="en-US" altLang="zh-CN" dirty="0" smtClean="0"/>
          </a:p>
          <a:p>
            <a:r>
              <a:rPr lang="zh-CN" altLang="zh-CN" dirty="0" smtClean="0"/>
              <a:t>静静做</a:t>
            </a:r>
            <a:r>
              <a:rPr lang="zh-CN" altLang="zh-CN" dirty="0"/>
              <a:t>一个美男子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528484" y="1864544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+mj-ea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34693" y="4991879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+mj-ea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54685" y="4422309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+mj-ea"/>
              </a:rPr>
              <a:t>5</a:t>
            </a:r>
            <a:endParaRPr lang="zh-CN" altLang="en-US" sz="28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725341" y="1215430"/>
            <a:ext cx="1686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是</a:t>
            </a:r>
            <a:r>
              <a:rPr lang="zh-CN" altLang="zh-CN" dirty="0"/>
              <a:t>你那么</a:t>
            </a:r>
            <a:r>
              <a:rPr lang="zh-CN" altLang="zh-CN" dirty="0" smtClean="0"/>
              <a:t>牛</a:t>
            </a:r>
            <a:endParaRPr lang="en-US" altLang="zh-CN" dirty="0" smtClean="0"/>
          </a:p>
          <a:p>
            <a:r>
              <a:rPr lang="zh-CN" altLang="zh-CN" dirty="0" smtClean="0"/>
              <a:t>你</a:t>
            </a:r>
            <a:r>
              <a:rPr lang="zh-CN" altLang="zh-CN" dirty="0"/>
              <a:t>咋不上天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2277666" y="4470115"/>
            <a:ext cx="1225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是</a:t>
            </a:r>
            <a:r>
              <a:rPr lang="zh-CN" altLang="zh-CN" dirty="0"/>
              <a:t>不</a:t>
            </a:r>
            <a:r>
              <a:rPr lang="zh-CN" altLang="zh-CN" dirty="0" smtClean="0"/>
              <a:t>作</a:t>
            </a:r>
            <a:endParaRPr lang="en-US" altLang="zh-CN" dirty="0" smtClean="0"/>
          </a:p>
          <a:p>
            <a:r>
              <a:rPr lang="zh-CN" altLang="zh-CN" dirty="0" smtClean="0"/>
              <a:t>就</a:t>
            </a:r>
            <a:r>
              <a:rPr lang="zh-CN" altLang="zh-CN" dirty="0"/>
              <a:t>不会死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1382285" y="1182856"/>
            <a:ext cx="1225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是</a:t>
            </a:r>
            <a:r>
              <a:rPr lang="zh-CN" altLang="zh-CN" dirty="0"/>
              <a:t>且</a:t>
            </a:r>
            <a:r>
              <a:rPr lang="zh-CN" altLang="zh-CN" dirty="0" smtClean="0"/>
              <a:t>行</a:t>
            </a:r>
            <a:endParaRPr lang="en-US" altLang="zh-CN" dirty="0" smtClean="0"/>
          </a:p>
          <a:p>
            <a:r>
              <a:rPr lang="zh-CN" altLang="zh-CN" dirty="0" smtClean="0"/>
              <a:t>且</a:t>
            </a:r>
            <a:r>
              <a:rPr lang="zh-CN" altLang="zh-CN" dirty="0"/>
              <a:t>珍惜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0373" y="2925763"/>
            <a:ext cx="18004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9</a:t>
            </a:r>
            <a:r>
              <a:rPr lang="zh-CN" altLang="en-US" dirty="0" smtClean="0"/>
              <a:t>、</a:t>
            </a:r>
            <a:r>
              <a:rPr lang="zh-CN" altLang="zh-CN" dirty="0" smtClean="0"/>
              <a:t>是</a:t>
            </a:r>
            <a:r>
              <a:rPr lang="zh-CN" altLang="zh-CN" dirty="0"/>
              <a:t>宝宝</a:t>
            </a:r>
            <a:r>
              <a:rPr lang="zh-CN" altLang="zh-CN" dirty="0" smtClean="0"/>
              <a:t>心</a:t>
            </a:r>
            <a:endParaRPr lang="en-US" altLang="zh-CN" dirty="0" smtClean="0"/>
          </a:p>
          <a:p>
            <a:r>
              <a:rPr lang="zh-CN" altLang="zh-CN" dirty="0" smtClean="0"/>
              <a:t>里</a:t>
            </a:r>
            <a:r>
              <a:rPr lang="zh-CN" altLang="zh-CN" dirty="0"/>
              <a:t>慌</a:t>
            </a:r>
            <a:r>
              <a:rPr lang="zh-CN" altLang="zh-CN" dirty="0" smtClean="0"/>
              <a:t>，宝宝</a:t>
            </a:r>
            <a:r>
              <a:rPr lang="zh-CN" altLang="zh-CN" dirty="0"/>
              <a:t>不哭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34843" y="495451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10</a:t>
            </a:r>
            <a:r>
              <a:rPr lang="zh-CN" altLang="en-US" dirty="0" smtClean="0"/>
              <a:t>、</a:t>
            </a:r>
            <a:r>
              <a:rPr lang="zh-CN" altLang="zh-CN" dirty="0" smtClean="0"/>
              <a:t>大概</a:t>
            </a:r>
            <a:r>
              <a:rPr lang="zh-CN" altLang="zh-CN" dirty="0"/>
              <a:t>是问题来了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zh-CN" dirty="0" smtClean="0"/>
              <a:t>挖掘</a:t>
            </a:r>
            <a:r>
              <a:rPr lang="zh-CN" altLang="zh-CN" dirty="0"/>
              <a:t>技术哪家强了</a:t>
            </a:r>
            <a:endParaRPr lang="zh-CN" altLang="en-US" dirty="0"/>
          </a:p>
          <a:p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623360" y="748975"/>
            <a:ext cx="315655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899592" y="188640"/>
            <a:ext cx="26524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时代烙印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27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1" grpId="0"/>
      <p:bldP spid="28" grpId="0"/>
      <p:bldP spid="22" grpId="0"/>
      <p:bldP spid="33" grpId="0"/>
      <p:bldP spid="34" grpId="0"/>
      <p:bldP spid="35" grpId="0"/>
      <p:bldP spid="36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99592" y="188640"/>
            <a:ext cx="26524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互联网思维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3360" y="748975"/>
            <a:ext cx="315655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34"/>
            <a:ext cx="3333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344816" cy="541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68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3360" y="139888"/>
            <a:ext cx="324036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互联网时代用户特点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3360" y="748975"/>
            <a:ext cx="315655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34"/>
            <a:ext cx="3333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980728"/>
            <a:ext cx="5815792" cy="530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283006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7204248" y="5157192"/>
            <a:ext cx="1512168" cy="60060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3091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48976"/>
            <a:ext cx="8184778" cy="564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96" y="0"/>
            <a:ext cx="2474720" cy="116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83568" y="157861"/>
            <a:ext cx="324036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互联网</a:t>
            </a:r>
            <a:r>
              <a:rPr lang="en-US" altLang="zh-CN" sz="28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+</a:t>
            </a:r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 </a:t>
            </a:r>
            <a:endParaRPr lang="zh-CN" altLang="en-US" sz="36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334"/>
            <a:ext cx="3333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288354" y="861348"/>
            <a:ext cx="315655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965771854"/>
              </p:ext>
            </p:extLst>
          </p:nvPr>
        </p:nvGraphicFramePr>
        <p:xfrm>
          <a:off x="899592" y="980728"/>
          <a:ext cx="7560840" cy="4912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551352" y="188640"/>
            <a:ext cx="3300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cap="none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互联网下的领导力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51352" y="764704"/>
            <a:ext cx="27965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2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l="3990" t="1649" r="3990" b="21009"/>
          <a:stretch>
            <a:fillRect/>
          </a:stretch>
        </p:blipFill>
        <p:spPr>
          <a:xfrm>
            <a:off x="0" y="1"/>
            <a:ext cx="1836000" cy="1698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l="6523" t="2486" r="6523" b="15532"/>
          <a:stretch>
            <a:fillRect/>
          </a:stretch>
        </p:blipFill>
        <p:spPr>
          <a:xfrm>
            <a:off x="0" y="1701809"/>
            <a:ext cx="1836000" cy="1727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rcRect l="1895" r="1895"/>
          <a:stretch>
            <a:fillRect/>
          </a:stretch>
        </p:blipFill>
        <p:spPr>
          <a:xfrm>
            <a:off x="0" y="3429003"/>
            <a:ext cx="36720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rcRect t="4466" b="4466"/>
          <a:stretch>
            <a:fillRect/>
          </a:stretch>
        </p:blipFill>
        <p:spPr>
          <a:xfrm>
            <a:off x="1836001" y="2"/>
            <a:ext cx="1835888" cy="3428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df" descr="pasted-image.pdf"/>
          <p:cNvPicPr>
            <a:picLocks noChangeAspect="1"/>
          </p:cNvPicPr>
          <p:nvPr/>
        </p:nvPicPr>
        <p:blipFill>
          <a:blip r:embed="rId6">
            <a:extLst/>
          </a:blip>
          <a:srcRect l="5437" r="5437"/>
          <a:stretch>
            <a:fillRect/>
          </a:stretch>
        </p:blipFill>
        <p:spPr>
          <a:xfrm>
            <a:off x="7343776" y="3429003"/>
            <a:ext cx="1800225" cy="3429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樊琴"/>
          <p:cNvSpPr/>
          <p:nvPr/>
        </p:nvSpPr>
        <p:spPr>
          <a:xfrm>
            <a:off x="3898481" y="1159861"/>
            <a:ext cx="3095625" cy="4841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6300" b="1">
                <a:solidFill>
                  <a:srgbClr val="000000"/>
                </a:solidFill>
              </a:defRPr>
            </a:lvl1pPr>
          </a:lstStyle>
          <a:p>
            <a:r>
              <a:rPr sz="4000" dirty="0" err="1">
                <a:latin typeface="华文行楷" pitchFamily="2" charset="-122"/>
                <a:ea typeface="华文行楷" pitchFamily="2" charset="-122"/>
              </a:rPr>
              <a:t>樊琴</a:t>
            </a:r>
            <a:endParaRPr sz="4000" dirty="0"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43" name="幻灯片编号"/>
          <p:cNvSpPr>
            <a:spLocks noGrp="1"/>
          </p:cNvSpPr>
          <p:nvPr>
            <p:ph type="sldNum" sz="quarter" idx="4294967295"/>
          </p:nvPr>
        </p:nvSpPr>
        <p:spPr>
          <a:xfrm>
            <a:off x="4510838" y="309313"/>
            <a:ext cx="122324" cy="27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336" tIns="21336" rIns="21336" bIns="21336"/>
          <a:lstStyle>
            <a:lvl1pPr algn="ctr" defTabSz="346710">
              <a:lnSpc>
                <a:spcPct val="100000"/>
              </a:lnSpc>
              <a:defRPr sz="1300" i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44" name="SLIDE"/>
          <p:cNvSpPr/>
          <p:nvPr/>
        </p:nvSpPr>
        <p:spPr>
          <a:xfrm>
            <a:off x="4225046" y="70380"/>
            <a:ext cx="693909" cy="350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1336" tIns="21336" rIns="21336" bIns="21336" anchor="ctr">
            <a:spAutoFit/>
          </a:bodyPr>
          <a:lstStyle>
            <a:lvl1pPr algn="ctr">
              <a:lnSpc>
                <a:spcPct val="100000"/>
              </a:lnSpc>
              <a:defRPr sz="2000" b="1" i="0" cap="all" spc="100">
                <a:solidFill>
                  <a:srgbClr val="FFFFFF"/>
                </a:solidFill>
              </a:defRPr>
            </a:lvl1pPr>
          </a:lstStyle>
          <a:p>
            <a:r>
              <a:t>SLIDE</a:t>
            </a:r>
          </a:p>
        </p:txBody>
      </p:sp>
      <p:sp>
        <p:nvSpPr>
          <p:cNvPr id="45" name="麦肯锡健康创始人、CEO"/>
          <p:cNvSpPr/>
          <p:nvPr/>
        </p:nvSpPr>
        <p:spPr>
          <a:xfrm>
            <a:off x="3806813" y="1943257"/>
            <a:ext cx="275280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4800" b="1">
                <a:solidFill>
                  <a:srgbClr val="53585F"/>
                </a:solidFill>
              </a:defRPr>
            </a:lvl1pPr>
          </a:lstStyle>
          <a:p>
            <a:r>
              <a:rPr sz="2000" dirty="0" err="1"/>
              <a:t>麦肯锡健康创始人、CEO</a:t>
            </a:r>
            <a:endParaRPr sz="2000" dirty="0"/>
          </a:p>
        </p:txBody>
      </p:sp>
      <p:pic>
        <p:nvPicPr>
          <p:cNvPr id="46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36087" y="-362982"/>
            <a:ext cx="1940531" cy="246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pdf" descr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55715" y="1625676"/>
            <a:ext cx="1809573" cy="183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教育第一股的决胜网前高级副总裁…"/>
          <p:cNvSpPr/>
          <p:nvPr/>
        </p:nvSpPr>
        <p:spPr>
          <a:xfrm>
            <a:off x="3804471" y="3643092"/>
            <a:ext cx="3410444" cy="150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  <a:defRPr sz="4000">
                <a:solidFill>
                  <a:srgbClr val="53585F"/>
                </a:solidFill>
              </a:defRPr>
            </a:pPr>
            <a:r>
              <a:rPr sz="1300" dirty="0" err="1">
                <a:latin typeface="+mj-ea"/>
                <a:ea typeface="+mj-ea"/>
              </a:rPr>
              <a:t>教育第一股的决胜网前高级副总裁</a:t>
            </a:r>
            <a:endParaRPr sz="13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 sz="4000">
                <a:solidFill>
                  <a:srgbClr val="53585F"/>
                </a:solidFill>
              </a:defRPr>
            </a:pPr>
            <a:r>
              <a:rPr sz="1300" dirty="0" err="1">
                <a:latin typeface="+mj-ea"/>
                <a:ea typeface="+mj-ea"/>
              </a:rPr>
              <a:t>北京大学创业导师</a:t>
            </a:r>
            <a:endParaRPr sz="13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 sz="4000">
                <a:solidFill>
                  <a:srgbClr val="53585F"/>
                </a:solidFill>
              </a:defRPr>
            </a:pPr>
            <a:r>
              <a:rPr sz="1300" dirty="0" err="1">
                <a:latin typeface="+mj-ea"/>
                <a:ea typeface="+mj-ea"/>
              </a:rPr>
              <a:t>三维留学</a:t>
            </a:r>
            <a:r>
              <a:rPr sz="1300" dirty="0">
                <a:latin typeface="+mj-ea"/>
                <a:ea typeface="+mj-ea"/>
              </a:rPr>
              <a:t>/</a:t>
            </a:r>
            <a:r>
              <a:rPr sz="1300" dirty="0" err="1">
                <a:latin typeface="+mj-ea"/>
                <a:ea typeface="+mj-ea"/>
              </a:rPr>
              <a:t>三维移民</a:t>
            </a:r>
            <a:r>
              <a:rPr sz="1300" dirty="0">
                <a:latin typeface="+mj-ea"/>
                <a:ea typeface="+mj-ea"/>
              </a:rPr>
              <a:t>/</a:t>
            </a:r>
            <a:r>
              <a:rPr sz="1300" dirty="0" err="1">
                <a:latin typeface="+mj-ea"/>
                <a:ea typeface="+mj-ea"/>
              </a:rPr>
              <a:t>三维健康创始人</a:t>
            </a:r>
            <a:endParaRPr sz="13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 sz="4000">
                <a:solidFill>
                  <a:srgbClr val="53585F"/>
                </a:solidFill>
              </a:defRPr>
            </a:pPr>
            <a:r>
              <a:rPr sz="1300" dirty="0" err="1">
                <a:latin typeface="+mj-ea"/>
                <a:ea typeface="+mj-ea"/>
              </a:rPr>
              <a:t>中国教育服务中心首席留学移民专家</a:t>
            </a:r>
            <a:endParaRPr sz="13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 sz="4000">
                <a:solidFill>
                  <a:srgbClr val="53585F"/>
                </a:solidFill>
              </a:defRPr>
            </a:pPr>
            <a:r>
              <a:rPr sz="1300" dirty="0" err="1">
                <a:latin typeface="+mj-ea"/>
                <a:ea typeface="+mj-ea"/>
              </a:rPr>
              <a:t>中央电视台及多家媒体教育类话题的特约嘉宾</a:t>
            </a:r>
            <a:endParaRPr sz="13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696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mg3.imgtn.bdimg.com/it/u=2704228517,3073427168&amp;fm=21&amp;gp=0.jpg"/>
          <p:cNvSpPr>
            <a:spLocks noChangeAspect="1" noChangeArrowheads="1"/>
          </p:cNvSpPr>
          <p:nvPr/>
        </p:nvSpPr>
        <p:spPr bwMode="auto">
          <a:xfrm>
            <a:off x="63500" y="-13843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http://img2.imgtn.bdimg.com/it/u=4102950616,1023484220&amp;fm=21&amp;gp=0.jpg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68261" y="923855"/>
            <a:ext cx="7590003" cy="5574669"/>
            <a:chOff x="768261" y="923855"/>
            <a:chExt cx="7590003" cy="5574669"/>
          </a:xfrm>
        </p:grpSpPr>
        <p:grpSp>
          <p:nvGrpSpPr>
            <p:cNvPr id="4" name="组合 3"/>
            <p:cNvGrpSpPr/>
            <p:nvPr/>
          </p:nvGrpSpPr>
          <p:grpSpPr>
            <a:xfrm>
              <a:off x="768261" y="923855"/>
              <a:ext cx="7590003" cy="5574668"/>
              <a:chOff x="798422" y="719848"/>
              <a:chExt cx="7590003" cy="5574668"/>
            </a:xfrm>
          </p:grpSpPr>
          <p:pic>
            <p:nvPicPr>
              <p:cNvPr id="11268" name="Picture 4" descr="http://www.chinadaily.com.cn/hqzx/images/attachement/jpg/site1/20140506/0003ff2c552114d286d909.jp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719848"/>
                <a:ext cx="2592288" cy="2565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71" name="Picture 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9872" y="719848"/>
                <a:ext cx="2520280" cy="2565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272" name="Picture 8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3" y="719848"/>
                <a:ext cx="2448272" cy="2565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273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22" y="3284983"/>
                <a:ext cx="3881590" cy="30095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27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51" y="3488991"/>
              <a:ext cx="3708413" cy="3009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443283" y="160338"/>
            <a:ext cx="3300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cap="none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领导力的魅力与运用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95"/>
            <a:ext cx="4381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456332" y="764704"/>
            <a:ext cx="302433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56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71565" y="974485"/>
            <a:ext cx="43204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http://img2.imgtn.bdimg.com/it/u=697554786,862230098&amp;fm=21&amp;gp=0.jpg"/>
          <p:cNvSpPr>
            <a:spLocks noChangeAspect="1" noChangeArrowheads="1"/>
          </p:cNvSpPr>
          <p:nvPr/>
        </p:nvSpPr>
        <p:spPr bwMode="auto">
          <a:xfrm>
            <a:off x="317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http://img2.imgtn.bdimg.com/it/u=697554786,862230098&amp;fm=21&amp;gp=0.jpg"/>
          <p:cNvSpPr>
            <a:spLocks noChangeAspect="1" noChangeArrowheads="1"/>
          </p:cNvSpPr>
          <p:nvPr/>
        </p:nvSpPr>
        <p:spPr bwMode="auto">
          <a:xfrm>
            <a:off x="1841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8" descr="http://img2.imgtn.bdimg.com/it/u=528530662,2825955490&amp;fm=11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0" descr="http://img2.imgtn.bdimg.com/it/u=528530662,2825955490&amp;fm=11&amp;gp=0.jpg"/>
          <p:cNvSpPr>
            <a:spLocks noChangeAspect="1" noChangeArrowheads="1"/>
          </p:cNvSpPr>
          <p:nvPr/>
        </p:nvSpPr>
        <p:spPr bwMode="auto">
          <a:xfrm>
            <a:off x="215900" y="15875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2" descr="http://img2.imgtn.bdimg.com/it/u=528530662,2825955490&amp;fm=11&amp;gp=0.jpg"/>
          <p:cNvSpPr>
            <a:spLocks noChangeAspect="1" noChangeArrowheads="1"/>
          </p:cNvSpPr>
          <p:nvPr/>
        </p:nvSpPr>
        <p:spPr bwMode="auto">
          <a:xfrm>
            <a:off x="368300" y="168275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标题 5"/>
          <p:cNvSpPr>
            <a:spLocks noGrp="1"/>
          </p:cNvSpPr>
          <p:nvPr>
            <p:ph type="title"/>
          </p:nvPr>
        </p:nvSpPr>
        <p:spPr>
          <a:xfrm>
            <a:off x="513982" y="385166"/>
            <a:ext cx="8142041" cy="4247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微</a:t>
            </a:r>
            <a:r>
              <a:rPr lang="zh-CN" altLang="en-US" sz="2400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信二维码（公众号）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02" y="1006337"/>
            <a:ext cx="6768752" cy="541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089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571565" y="974485"/>
            <a:ext cx="432048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http://img2.imgtn.bdimg.com/it/u=697554786,862230098&amp;fm=21&amp;gp=0.jpg"/>
          <p:cNvSpPr>
            <a:spLocks noChangeAspect="1" noChangeArrowheads="1"/>
          </p:cNvSpPr>
          <p:nvPr/>
        </p:nvSpPr>
        <p:spPr bwMode="auto">
          <a:xfrm>
            <a:off x="317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http://img2.imgtn.bdimg.com/it/u=697554786,862230098&amp;fm=21&amp;gp=0.jpg"/>
          <p:cNvSpPr>
            <a:spLocks noChangeAspect="1" noChangeArrowheads="1"/>
          </p:cNvSpPr>
          <p:nvPr/>
        </p:nvSpPr>
        <p:spPr bwMode="auto">
          <a:xfrm>
            <a:off x="1841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8" descr="http://img2.imgtn.bdimg.com/it/u=528530662,2825955490&amp;fm=11&amp;gp=0.jpg"/>
          <p:cNvSpPr>
            <a:spLocks noChangeAspect="1" noChangeArrowheads="1"/>
          </p:cNvSpPr>
          <p:nvPr/>
        </p:nvSpPr>
        <p:spPr bwMode="auto">
          <a:xfrm>
            <a:off x="63500" y="-136525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0" descr="http://img2.imgtn.bdimg.com/it/u=528530662,2825955490&amp;fm=11&amp;gp=0.jpg"/>
          <p:cNvSpPr>
            <a:spLocks noChangeAspect="1" noChangeArrowheads="1"/>
          </p:cNvSpPr>
          <p:nvPr/>
        </p:nvSpPr>
        <p:spPr bwMode="auto">
          <a:xfrm>
            <a:off x="215900" y="15875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2" descr="http://img2.imgtn.bdimg.com/it/u=528530662,2825955490&amp;fm=11&amp;gp=0.jpg"/>
          <p:cNvSpPr>
            <a:spLocks noChangeAspect="1" noChangeArrowheads="1"/>
          </p:cNvSpPr>
          <p:nvPr/>
        </p:nvSpPr>
        <p:spPr bwMode="auto">
          <a:xfrm>
            <a:off x="368300" y="168275"/>
            <a:ext cx="60960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13" y="1268760"/>
            <a:ext cx="7312803" cy="494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标题 5"/>
          <p:cNvSpPr>
            <a:spLocks noGrp="1"/>
          </p:cNvSpPr>
          <p:nvPr>
            <p:ph type="title"/>
          </p:nvPr>
        </p:nvSpPr>
        <p:spPr>
          <a:xfrm>
            <a:off x="513982" y="385166"/>
            <a:ext cx="8142041" cy="4247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微</a:t>
            </a:r>
            <a:r>
              <a:rPr lang="zh-CN" altLang="en-US" sz="2400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信二维码（私号）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760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ic.jschina.com.cn/0/12/23/07/12230780_82754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4" r="16936" b="27419"/>
          <a:stretch>
            <a:fillRect/>
          </a:stretch>
        </p:blipFill>
        <p:spPr bwMode="auto">
          <a:xfrm>
            <a:off x="1479986" y="1484784"/>
            <a:ext cx="628244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977896" y="1052736"/>
            <a:ext cx="7286625" cy="5715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endParaRPr lang="zh-CN" altLang="en-US" sz="4000" dirty="0">
              <a:latin typeface="隶书" pitchFamily="49" charset="-122"/>
              <a:ea typeface="隶书" pitchFamily="49" charset="-122"/>
              <a:cs typeface="+mj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83568" y="908720"/>
            <a:ext cx="302433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5"/>
          <p:cNvSpPr txBox="1">
            <a:spLocks/>
          </p:cNvSpPr>
          <p:nvPr/>
        </p:nvSpPr>
        <p:spPr>
          <a:xfrm>
            <a:off x="881996" y="264212"/>
            <a:ext cx="8142041" cy="4247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互动答疑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95"/>
            <a:ext cx="4381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6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83568" y="908720"/>
            <a:ext cx="302433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977896" y="389834"/>
            <a:ext cx="18380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感谢聆听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6" name="Picture 2" descr="c:\users\q\appdata\roaming\360se6\USERDA~1\Temp\200810~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857375"/>
            <a:ext cx="842962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 rot="21306336">
            <a:off x="3406775" y="1492250"/>
            <a:ext cx="4957763" cy="30464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96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              </a:t>
            </a:r>
            <a:r>
              <a:rPr lang="zh-CN" altLang="en-US" sz="9600" dirty="0">
                <a:solidFill>
                  <a:schemeClr val="tx1">
                    <a:lumMod val="95000"/>
                    <a:lumOff val="5000"/>
                  </a:schemeClr>
                </a:solidFill>
                <a:latin typeface="隶书" pitchFamily="49" charset="-122"/>
                <a:ea typeface="隶书" pitchFamily="49" charset="-122"/>
              </a:rPr>
              <a:t>谢谢！</a:t>
            </a:r>
            <a:endParaRPr lang="zh-CN" altLang="en-US" sz="9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625" y="1772816"/>
            <a:ext cx="1767111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0" y="0"/>
            <a:ext cx="3894138" cy="6858000"/>
          </a:xfrm>
          <a:custGeom>
            <a:avLst/>
            <a:gdLst>
              <a:gd name="connsiteX0" fmla="*/ 1713875 w 5192486"/>
              <a:gd name="connsiteY0" fmla="*/ 0 h 6858000"/>
              <a:gd name="connsiteX1" fmla="*/ 2647325 w 5192486"/>
              <a:gd name="connsiteY1" fmla="*/ 0 h 6858000"/>
              <a:gd name="connsiteX2" fmla="*/ 5192486 w 5192486"/>
              <a:gd name="connsiteY2" fmla="*/ 2406327 h 6858000"/>
              <a:gd name="connsiteX3" fmla="*/ 483972 w 5192486"/>
              <a:gd name="connsiteY3" fmla="*/ 6857998 h 6858000"/>
              <a:gd name="connsiteX4" fmla="*/ 483972 w 5192486"/>
              <a:gd name="connsiteY4" fmla="*/ 6858000 h 6858000"/>
              <a:gd name="connsiteX5" fmla="*/ 0 w 5192486"/>
              <a:gd name="connsiteY5" fmla="*/ 6858000 h 6858000"/>
              <a:gd name="connsiteX6" fmla="*/ 0 w 5192486"/>
              <a:gd name="connsiteY6" fmla="*/ 6433039 h 6858000"/>
              <a:gd name="connsiteX7" fmla="*/ 4259036 w 5192486"/>
              <a:gd name="connsiteY7" fmla="*/ 2406327 h 6858000"/>
              <a:gd name="connsiteX8" fmla="*/ 1713875 w 5192486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92486" h="6858000">
                <a:moveTo>
                  <a:pt x="1713875" y="0"/>
                </a:moveTo>
                <a:lnTo>
                  <a:pt x="2647325" y="0"/>
                </a:lnTo>
                <a:lnTo>
                  <a:pt x="5192486" y="2406327"/>
                </a:lnTo>
                <a:lnTo>
                  <a:pt x="483972" y="6857998"/>
                </a:lnTo>
                <a:lnTo>
                  <a:pt x="483972" y="6858000"/>
                </a:lnTo>
                <a:lnTo>
                  <a:pt x="0" y="6858000"/>
                </a:lnTo>
                <a:lnTo>
                  <a:pt x="0" y="6433039"/>
                </a:lnTo>
                <a:lnTo>
                  <a:pt x="4259036" y="2406327"/>
                </a:lnTo>
                <a:lnTo>
                  <a:pt x="1713875" y="0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-428624" y="0"/>
            <a:ext cx="3894360" cy="6858000"/>
          </a:xfrm>
          <a:custGeom>
            <a:avLst/>
            <a:gdLst>
              <a:gd name="connsiteX0" fmla="*/ 0 w 5192486"/>
              <a:gd name="connsiteY0" fmla="*/ 0 h 6858000"/>
              <a:gd name="connsiteX1" fmla="*/ 2647325 w 5192486"/>
              <a:gd name="connsiteY1" fmla="*/ 0 h 6858000"/>
              <a:gd name="connsiteX2" fmla="*/ 5192486 w 5192486"/>
              <a:gd name="connsiteY2" fmla="*/ 2406327 h 6858000"/>
              <a:gd name="connsiteX3" fmla="*/ 483972 w 5192486"/>
              <a:gd name="connsiteY3" fmla="*/ 6857998 h 6858000"/>
              <a:gd name="connsiteX4" fmla="*/ 483972 w 5192486"/>
              <a:gd name="connsiteY4" fmla="*/ 6858000 h 6858000"/>
              <a:gd name="connsiteX5" fmla="*/ 0 w 5192486"/>
              <a:gd name="connsiteY5" fmla="*/ 6858000 h 6858000"/>
              <a:gd name="connsiteX6" fmla="*/ 0 w 519248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2486" h="6858000">
                <a:moveTo>
                  <a:pt x="0" y="0"/>
                </a:moveTo>
                <a:lnTo>
                  <a:pt x="2647325" y="0"/>
                </a:lnTo>
                <a:lnTo>
                  <a:pt x="5192486" y="2406327"/>
                </a:lnTo>
                <a:lnTo>
                  <a:pt x="483972" y="6857998"/>
                </a:lnTo>
                <a:lnTo>
                  <a:pt x="48397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 l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5127" name="组合 50"/>
          <p:cNvGrpSpPr>
            <a:grpSpLocks/>
          </p:cNvGrpSpPr>
          <p:nvPr/>
        </p:nvGrpSpPr>
        <p:grpSpPr bwMode="auto">
          <a:xfrm>
            <a:off x="5348287" y="2022552"/>
            <a:ext cx="3264844" cy="615678"/>
            <a:chOff x="7530384" y="1311375"/>
            <a:chExt cx="4352915" cy="614894"/>
          </a:xfrm>
        </p:grpSpPr>
        <p:sp>
          <p:nvSpPr>
            <p:cNvPr id="52" name="矩形 51"/>
            <p:cNvSpPr/>
            <p:nvPr/>
          </p:nvSpPr>
          <p:spPr>
            <a:xfrm>
              <a:off x="7530384" y="1618883"/>
              <a:ext cx="246296" cy="307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4" name="TextBox 76"/>
            <p:cNvSpPr txBox="1">
              <a:spLocks noChangeArrowheads="1"/>
            </p:cNvSpPr>
            <p:nvPr/>
          </p:nvSpPr>
          <p:spPr bwMode="auto">
            <a:xfrm>
              <a:off x="7567416" y="1311375"/>
              <a:ext cx="4315883" cy="46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什么是领导力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0" name="任意多边形 59"/>
          <p:cNvSpPr/>
          <p:nvPr/>
        </p:nvSpPr>
        <p:spPr>
          <a:xfrm>
            <a:off x="4392613" y="1938338"/>
            <a:ext cx="698500" cy="757237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/>
              <a:t>01</a:t>
            </a:r>
            <a:endParaRPr lang="zh-CN" altLang="en-US" sz="2400" dirty="0"/>
          </a:p>
        </p:txBody>
      </p:sp>
      <p:grpSp>
        <p:nvGrpSpPr>
          <p:cNvPr id="5129" name="组合 60"/>
          <p:cNvGrpSpPr>
            <a:grpSpLocks/>
          </p:cNvGrpSpPr>
          <p:nvPr/>
        </p:nvGrpSpPr>
        <p:grpSpPr bwMode="auto">
          <a:xfrm>
            <a:off x="5348289" y="3123980"/>
            <a:ext cx="3347138" cy="649308"/>
            <a:chOff x="7530383" y="1286085"/>
            <a:chExt cx="3748623" cy="631096"/>
          </a:xfrm>
        </p:grpSpPr>
        <p:sp>
          <p:nvSpPr>
            <p:cNvPr id="62" name="矩形 61"/>
            <p:cNvSpPr/>
            <p:nvPr/>
          </p:nvSpPr>
          <p:spPr>
            <a:xfrm>
              <a:off x="7530383" y="1618037"/>
              <a:ext cx="266062" cy="2991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2" name="TextBox 76"/>
            <p:cNvSpPr txBox="1">
              <a:spLocks noChangeArrowheads="1"/>
            </p:cNvSpPr>
            <p:nvPr/>
          </p:nvSpPr>
          <p:spPr bwMode="auto">
            <a:xfrm>
              <a:off x="7653830" y="1286085"/>
              <a:ext cx="3625176" cy="448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如何构建领导力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" name="任意多边形 63"/>
          <p:cNvSpPr/>
          <p:nvPr/>
        </p:nvSpPr>
        <p:spPr>
          <a:xfrm>
            <a:off x="4392613" y="3019425"/>
            <a:ext cx="698500" cy="755650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/>
              <a:t>02</a:t>
            </a:r>
            <a:endParaRPr lang="zh-CN" altLang="en-US" sz="2400" dirty="0"/>
          </a:p>
        </p:txBody>
      </p:sp>
      <p:grpSp>
        <p:nvGrpSpPr>
          <p:cNvPr id="5131" name="组合 64"/>
          <p:cNvGrpSpPr>
            <a:grpSpLocks/>
          </p:cNvGrpSpPr>
          <p:nvPr/>
        </p:nvGrpSpPr>
        <p:grpSpPr bwMode="auto">
          <a:xfrm>
            <a:off x="5265737" y="4230029"/>
            <a:ext cx="3729037" cy="652922"/>
            <a:chOff x="7530385" y="1313169"/>
            <a:chExt cx="3864546" cy="577998"/>
          </a:xfrm>
        </p:grpSpPr>
        <p:sp>
          <p:nvSpPr>
            <p:cNvPr id="66" name="矩形 65"/>
            <p:cNvSpPr/>
            <p:nvPr/>
          </p:nvSpPr>
          <p:spPr>
            <a:xfrm>
              <a:off x="7530385" y="1618708"/>
              <a:ext cx="191444" cy="2724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40" name="TextBox 76"/>
            <p:cNvSpPr txBox="1">
              <a:spLocks noChangeArrowheads="1"/>
            </p:cNvSpPr>
            <p:nvPr/>
          </p:nvSpPr>
          <p:spPr bwMode="auto">
            <a:xfrm>
              <a:off x="7558353" y="1313169"/>
              <a:ext cx="3836578" cy="40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领导力的魅力与运用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8" name="任意多边形 67"/>
          <p:cNvSpPr/>
          <p:nvPr/>
        </p:nvSpPr>
        <p:spPr>
          <a:xfrm>
            <a:off x="4427538" y="4113213"/>
            <a:ext cx="698500" cy="755650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/>
              <a:t>03</a:t>
            </a:r>
            <a:endParaRPr lang="zh-CN" altLang="en-US" sz="2400" dirty="0"/>
          </a:p>
        </p:txBody>
      </p:sp>
      <p:grpSp>
        <p:nvGrpSpPr>
          <p:cNvPr id="5133" name="组合 68"/>
          <p:cNvGrpSpPr>
            <a:grpSpLocks/>
          </p:cNvGrpSpPr>
          <p:nvPr/>
        </p:nvGrpSpPr>
        <p:grpSpPr bwMode="auto">
          <a:xfrm>
            <a:off x="5292724" y="5299968"/>
            <a:ext cx="2876550" cy="741164"/>
            <a:chOff x="7383335" y="1184461"/>
            <a:chExt cx="3836949" cy="742005"/>
          </a:xfrm>
        </p:grpSpPr>
        <p:sp>
          <p:nvSpPr>
            <p:cNvPr id="70" name="矩形 69"/>
            <p:cNvSpPr/>
            <p:nvPr/>
          </p:nvSpPr>
          <p:spPr>
            <a:xfrm>
              <a:off x="7530384" y="1618340"/>
              <a:ext cx="246407" cy="3081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38" name="TextBox 76"/>
            <p:cNvSpPr txBox="1">
              <a:spLocks noChangeArrowheads="1"/>
            </p:cNvSpPr>
            <p:nvPr/>
          </p:nvSpPr>
          <p:spPr bwMode="auto">
            <a:xfrm>
              <a:off x="7383335" y="1184461"/>
              <a:ext cx="3836949" cy="462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   </a:t>
              </a:r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互动答疑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2" name="任意多边形 71"/>
          <p:cNvSpPr/>
          <p:nvPr/>
        </p:nvSpPr>
        <p:spPr>
          <a:xfrm>
            <a:off x="4427538" y="5202238"/>
            <a:ext cx="698500" cy="757237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/>
              <a:t>04</a:t>
            </a:r>
            <a:endParaRPr lang="zh-CN" altLang="en-US" sz="2400" dirty="0"/>
          </a:p>
        </p:txBody>
      </p:sp>
      <p:sp>
        <p:nvSpPr>
          <p:cNvPr id="22" name="Shape 26"/>
          <p:cNvSpPr/>
          <p:nvPr/>
        </p:nvSpPr>
        <p:spPr>
          <a:xfrm>
            <a:off x="8900584" y="-37882"/>
            <a:ext cx="102657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>
              <a:defRPr sz="4000" i="0" cap="all">
                <a:solidFill>
                  <a:srgbClr val="3F927F"/>
                </a:solidFill>
              </a:defRPr>
            </a:lvl1pPr>
          </a:lstStyle>
          <a:p>
            <a:pPr eaLnBrk="1" hangingPunct="1">
              <a:defRPr/>
            </a:pPr>
            <a:endParaRPr sz="1600" dirty="0"/>
          </a:p>
        </p:txBody>
      </p:sp>
      <p:cxnSp>
        <p:nvCxnSpPr>
          <p:cNvPr id="23" name="直接连接符 22"/>
          <p:cNvCxnSpPr/>
          <p:nvPr/>
        </p:nvCxnSpPr>
        <p:spPr>
          <a:xfrm>
            <a:off x="3354899" y="980728"/>
            <a:ext cx="223279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354899" y="365270"/>
            <a:ext cx="18380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内容提要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6818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908050"/>
            <a:ext cx="313213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-28491" y="296582"/>
            <a:ext cx="1441420" cy="46166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0" hangingPunct="0">
              <a:defRPr/>
            </a:pPr>
            <a:r>
              <a:rPr lang="zh-CN" altLang="en-US" sz="2400" b="1" spc="50" dirty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  <a:cs typeface="+mj-cs"/>
              </a:rPr>
              <a:t>智慧抉择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8545"/>
            <a:ext cx="9144000" cy="516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26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48750" y="284978"/>
            <a:ext cx="267112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cap="none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领导力的定义？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83018" y="908720"/>
            <a:ext cx="259283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364231" y="980728"/>
            <a:ext cx="66105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pc="50" dirty="0" smtClean="0">
                <a:ln w="11430"/>
                <a:latin typeface="+mj-ea"/>
              </a:rPr>
              <a:t>        </a:t>
            </a:r>
            <a:r>
              <a:rPr lang="zh-CN" altLang="en-US" b="1" spc="50" dirty="0" smtClean="0">
                <a:ln w="11430"/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为了</a:t>
            </a:r>
            <a:r>
              <a:rPr lang="zh-CN" altLang="en-US" sz="2800" b="1" spc="50" dirty="0">
                <a:ln w="11430"/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实现共同</a:t>
            </a:r>
            <a:r>
              <a:rPr lang="zh-CN" altLang="en-US" b="1" spc="50" dirty="0">
                <a:ln w="11430"/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的</a:t>
            </a:r>
            <a:r>
              <a:rPr lang="zh-CN" altLang="en-US" sz="2800" b="1" spc="50" dirty="0">
                <a:ln w="11430"/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目标</a:t>
            </a:r>
            <a:r>
              <a:rPr lang="zh-CN" altLang="en-US" b="1" spc="50" dirty="0">
                <a:ln w="11430"/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，通过</a:t>
            </a:r>
            <a:r>
              <a:rPr lang="zh-CN" altLang="en-US" sz="2800" b="1" spc="50" dirty="0">
                <a:ln w="11430"/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沟通交流</a:t>
            </a:r>
            <a:r>
              <a:rPr lang="zh-CN" altLang="en-US" b="1" spc="50" dirty="0">
                <a:ln w="11430"/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，一种赋予他人</a:t>
            </a:r>
            <a:r>
              <a:rPr lang="zh-CN" altLang="en-US" sz="2800" b="1" spc="50" dirty="0">
                <a:ln w="11430"/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推动力</a:t>
            </a:r>
            <a:r>
              <a:rPr lang="zh-CN" altLang="en-US" b="1" spc="50" dirty="0">
                <a:ln w="11430"/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并能在</a:t>
            </a:r>
            <a:r>
              <a:rPr lang="zh-CN" altLang="en-US" sz="2800" b="1" spc="50" dirty="0">
                <a:ln w="11430"/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无形中影响</a:t>
            </a:r>
            <a:r>
              <a:rPr lang="zh-CN" altLang="en-US" b="1" spc="50" dirty="0">
                <a:ln w="11430"/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他人而实现目标的</a:t>
            </a:r>
            <a:r>
              <a:rPr lang="zh-CN" altLang="en-US" sz="2800" b="1" spc="50" dirty="0">
                <a:ln w="11430"/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力量</a:t>
            </a:r>
            <a:r>
              <a:rPr lang="zh-CN" altLang="en-US" b="1" spc="50" dirty="0">
                <a:ln w="11430"/>
                <a:solidFill>
                  <a:schemeClr val="tx1">
                    <a:lumMod val="50000"/>
                  </a:schemeClr>
                </a:solidFill>
                <a:latin typeface="宋体" pitchFamily="2" charset="-122"/>
                <a:ea typeface="宋体" pitchFamily="2" charset="-122"/>
              </a:rPr>
              <a:t>。</a:t>
            </a:r>
          </a:p>
        </p:txBody>
      </p:sp>
      <p:grpSp>
        <p:nvGrpSpPr>
          <p:cNvPr id="2048" name="组合 2047"/>
          <p:cNvGrpSpPr/>
          <p:nvPr/>
        </p:nvGrpSpPr>
        <p:grpSpPr>
          <a:xfrm>
            <a:off x="1384654" y="2984284"/>
            <a:ext cx="6569713" cy="3297267"/>
            <a:chOff x="1364231" y="2724021"/>
            <a:chExt cx="6569713" cy="3297267"/>
          </a:xfrm>
        </p:grpSpPr>
        <p:sp>
          <p:nvSpPr>
            <p:cNvPr id="2" name="圆角矩形 1"/>
            <p:cNvSpPr/>
            <p:nvPr/>
          </p:nvSpPr>
          <p:spPr>
            <a:xfrm>
              <a:off x="1364231" y="4022612"/>
              <a:ext cx="1440160" cy="576064"/>
            </a:xfrm>
            <a:prstGeom prst="roundRect">
              <a:avLst/>
            </a:prstGeom>
            <a:solidFill>
              <a:srgbClr val="00B0F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+mj-ea"/>
                  <a:ea typeface="+mj-ea"/>
                </a:rPr>
                <a:t>愿意听你的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936380" y="4012930"/>
              <a:ext cx="1440160" cy="576064"/>
            </a:xfrm>
            <a:prstGeom prst="roundRect">
              <a:avLst/>
            </a:prstGeom>
            <a:solidFill>
              <a:srgbClr val="00B0F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+mj-ea"/>
                  <a:ea typeface="+mj-ea"/>
                </a:rPr>
                <a:t>接受你说的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493784" y="3938345"/>
              <a:ext cx="1440160" cy="576064"/>
            </a:xfrm>
            <a:prstGeom prst="roundRect">
              <a:avLst/>
            </a:prstGeom>
            <a:solidFill>
              <a:srgbClr val="00B0F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+mj-ea"/>
                  <a:ea typeface="+mj-ea"/>
                </a:rPr>
                <a:t>照</a:t>
              </a:r>
              <a:r>
                <a:rPr lang="zh-CN" altLang="en-US" b="1" dirty="0" smtClean="0">
                  <a:latin typeface="+mj-ea"/>
                  <a:ea typeface="+mj-ea"/>
                </a:rPr>
                <a:t>你说的做</a:t>
              </a:r>
              <a:endParaRPr lang="zh-CN" altLang="en-US" b="1" dirty="0">
                <a:latin typeface="+mj-ea"/>
                <a:ea typeface="+mj-ea"/>
              </a:endParaRPr>
            </a:p>
          </p:txBody>
        </p:sp>
        <p:sp>
          <p:nvSpPr>
            <p:cNvPr id="3" name="右箭头 2"/>
            <p:cNvSpPr/>
            <p:nvPr/>
          </p:nvSpPr>
          <p:spPr>
            <a:xfrm>
              <a:off x="2819136" y="4247410"/>
              <a:ext cx="1117244" cy="126468"/>
            </a:xfrm>
            <a:prstGeom prst="rightArrow">
              <a:avLst/>
            </a:prstGeom>
            <a:solidFill>
              <a:srgbClr val="00B0F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5376540" y="4237728"/>
              <a:ext cx="1117244" cy="126468"/>
            </a:xfrm>
            <a:prstGeom prst="rightArrow">
              <a:avLst/>
            </a:prstGeom>
            <a:solidFill>
              <a:srgbClr val="00B0F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3072284" y="2724021"/>
              <a:ext cx="3168352" cy="576064"/>
            </a:xfrm>
            <a:prstGeom prst="roundRect">
              <a:avLst/>
            </a:prstGeom>
            <a:solidFill>
              <a:srgbClr val="00B0F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+mj-ea"/>
                  <a:ea typeface="+mj-ea"/>
                </a:rPr>
                <a:t>领导</a:t>
              </a:r>
              <a:r>
                <a:rPr lang="zh-CN" altLang="en-US" b="1" dirty="0" smtClean="0">
                  <a:latin typeface="+mj-ea"/>
                  <a:ea typeface="+mj-ea"/>
                </a:rPr>
                <a:t>           </a:t>
              </a:r>
              <a:r>
                <a:rPr lang="zh-CN" altLang="en-US" sz="2800" b="1" dirty="0" smtClean="0">
                  <a:latin typeface="+mj-ea"/>
                  <a:ea typeface="+mj-ea"/>
                </a:rPr>
                <a:t>老大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339752" y="5301208"/>
              <a:ext cx="5112568" cy="720080"/>
            </a:xfrm>
            <a:prstGeom prst="roundRect">
              <a:avLst/>
            </a:prstGeom>
            <a:solidFill>
              <a:srgbClr val="00B0F0"/>
            </a:soli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+mj-ea"/>
                  <a:ea typeface="+mj-ea"/>
                </a:rPr>
                <a:t>领导力</a:t>
              </a:r>
              <a:r>
                <a:rPr lang="zh-CN" altLang="en-US" b="1" dirty="0" smtClean="0">
                  <a:latin typeface="+mj-ea"/>
                  <a:ea typeface="+mj-ea"/>
                </a:rPr>
                <a:t>           </a:t>
              </a:r>
              <a:r>
                <a:rPr lang="zh-CN" altLang="en-US" sz="2800" b="1" dirty="0" smtClean="0">
                  <a:latin typeface="+mj-ea"/>
                  <a:ea typeface="+mj-ea"/>
                </a:rPr>
                <a:t>解决问题的能力</a:t>
              </a:r>
              <a:endParaRPr lang="zh-CN" altLang="en-US" sz="2800" b="1" dirty="0">
                <a:latin typeface="+mj-ea"/>
                <a:ea typeface="+mj-ea"/>
              </a:endParaRPr>
            </a:p>
          </p:txBody>
        </p:sp>
        <p:sp>
          <p:nvSpPr>
            <p:cNvPr id="28" name="上下箭头 27"/>
            <p:cNvSpPr/>
            <p:nvPr/>
          </p:nvSpPr>
          <p:spPr>
            <a:xfrm rot="1870962">
              <a:off x="2915402" y="3240249"/>
              <a:ext cx="165468" cy="879019"/>
            </a:xfrm>
            <a:prstGeom prst="up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上下箭头 29"/>
            <p:cNvSpPr/>
            <p:nvPr/>
          </p:nvSpPr>
          <p:spPr>
            <a:xfrm rot="18423750">
              <a:off x="6407775" y="3119577"/>
              <a:ext cx="172017" cy="1011393"/>
            </a:xfrm>
            <a:prstGeom prst="up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上下箭头 30"/>
            <p:cNvSpPr/>
            <p:nvPr/>
          </p:nvSpPr>
          <p:spPr>
            <a:xfrm rot="19409985">
              <a:off x="2964657" y="4536641"/>
              <a:ext cx="156504" cy="848751"/>
            </a:xfrm>
            <a:prstGeom prst="up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上下箭头 31"/>
            <p:cNvSpPr/>
            <p:nvPr/>
          </p:nvSpPr>
          <p:spPr>
            <a:xfrm rot="1870962">
              <a:off x="6554601" y="4505169"/>
              <a:ext cx="165468" cy="879019"/>
            </a:xfrm>
            <a:prstGeom prst="upDown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等于号 34"/>
          <p:cNvSpPr/>
          <p:nvPr/>
        </p:nvSpPr>
        <p:spPr>
          <a:xfrm>
            <a:off x="4470214" y="3524566"/>
            <a:ext cx="372492" cy="288032"/>
          </a:xfrm>
          <a:prstGeom prst="mathEqual">
            <a:avLst>
              <a:gd name="adj1" fmla="val 0"/>
              <a:gd name="adj2" fmla="val 1176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49" name="等于号 2048"/>
          <p:cNvSpPr/>
          <p:nvPr/>
        </p:nvSpPr>
        <p:spPr>
          <a:xfrm>
            <a:off x="3947991" y="5805121"/>
            <a:ext cx="513695" cy="288032"/>
          </a:xfrm>
          <a:prstGeom prst="mathEqual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57" name="等于号 2056"/>
          <p:cNvSpPr/>
          <p:nvPr/>
        </p:nvSpPr>
        <p:spPr>
          <a:xfrm>
            <a:off x="4524598" y="3164304"/>
            <a:ext cx="304569" cy="216024"/>
          </a:xfrm>
          <a:prstGeom prst="mathEqual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 15"/>
          <p:cNvCxnSpPr/>
          <p:nvPr/>
        </p:nvCxnSpPr>
        <p:spPr>
          <a:xfrm>
            <a:off x="456136" y="980728"/>
            <a:ext cx="303574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http://a.hiphotos.baidu.com/baike/c0%3Dbaike116%2C5%2C5%2C116%2C38/sign=0da248cf41166d222c7a1dc6274a6292/242dd42a2834349b5b62a181cbea15ce36d3be4a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40" y="4581128"/>
            <a:ext cx="3711659" cy="240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http://t2.qpic.cn/mblogpic/fefd60cac1f29cebff34/20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62" y="2490248"/>
            <a:ext cx="3695538" cy="223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领导力">
            <a:hlinkClick r:id="rId5" tooltip="领导力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462" y="199945"/>
            <a:ext cx="3563868" cy="229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060820" y="199945"/>
            <a:ext cx="138371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3200" b="1" cap="none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  <a:sym typeface="宋体" pitchFamily="2" charset="-122"/>
              </a:rPr>
              <a:t>  </a:t>
            </a:r>
            <a:r>
              <a:rPr lang="zh-CN" altLang="en-US" sz="2400" b="1" cap="none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  <a:sym typeface="宋体" pitchFamily="2" charset="-122"/>
              </a:rPr>
              <a:t>领导？</a:t>
            </a:r>
            <a:endParaRPr lang="zh-CN" altLang="en-US" sz="2400" b="1" cap="none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22" y="1346420"/>
            <a:ext cx="5448462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46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847158885"/>
              </p:ext>
            </p:extLst>
          </p:nvPr>
        </p:nvGraphicFramePr>
        <p:xfrm>
          <a:off x="-900608" y="836712"/>
          <a:ext cx="11233248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/>
          <p:cNvSpPr/>
          <p:nvPr/>
        </p:nvSpPr>
        <p:spPr>
          <a:xfrm>
            <a:off x="551352" y="260648"/>
            <a:ext cx="273630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2400" b="1" cap="none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360</a:t>
            </a:r>
            <a:r>
              <a:rPr lang="zh-CN" altLang="en-US" sz="2400" b="1" cap="none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度领导力模型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51352" y="836712"/>
            <a:ext cx="27965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39952" y="410474"/>
            <a:ext cx="1092360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超速成长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0312" y="2060848"/>
            <a:ext cx="1092360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高瞻远瞩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0312" y="4653136"/>
            <a:ext cx="1092360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选贤任能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5084" y="6093296"/>
            <a:ext cx="1092360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带队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育人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4941168"/>
            <a:ext cx="1092360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超常业绩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1988840"/>
            <a:ext cx="1092360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人心所向</a:t>
            </a:r>
            <a:endParaRPr lang="zh-CN" altLang="en-US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52403" y="2594755"/>
            <a:ext cx="646331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一入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21982" y="4524258"/>
            <a:ext cx="646331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一出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18287" y="3318672"/>
            <a:ext cx="646331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一上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74744" y="3644514"/>
            <a:ext cx="646331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一下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707904" y="2653739"/>
            <a:ext cx="646331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一软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04048" y="4418175"/>
            <a:ext cx="646331" cy="4169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一硬</a:t>
            </a:r>
            <a:endParaRPr lang="zh-CN" altLang="en-US" b="1" dirty="0">
              <a:solidFill>
                <a:srgbClr val="0070C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443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46148" y="159002"/>
            <a:ext cx="218569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cap="none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领导力的发展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51352" y="836712"/>
            <a:ext cx="27965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http://www.ask123.net/consulting/images/img0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1124744"/>
            <a:ext cx="6552728" cy="482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52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ttp://img.bimba.edu.cn/outimages/2013/05/06/2013050695953344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52" y="1207820"/>
            <a:ext cx="7765064" cy="48604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/>
          <p:cNvCxnSpPr/>
          <p:nvPr/>
        </p:nvCxnSpPr>
        <p:spPr>
          <a:xfrm>
            <a:off x="551352" y="836712"/>
            <a:ext cx="337257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51352" y="227279"/>
            <a:ext cx="351659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sz="24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ea"/>
                <a:ea typeface="+mj-ea"/>
              </a:rPr>
              <a:t>卓越领导力的三个特质</a:t>
            </a:r>
            <a:endParaRPr lang="zh-CN" altLang="en-US" sz="2400" b="1" spc="50" dirty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3865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000120140530A74PPBG">
  <a:themeElements>
    <a:clrScheme name="自定义 1">
      <a:dk1>
        <a:srgbClr val="4B4D4F"/>
      </a:dk1>
      <a:lt1>
        <a:srgbClr val="FFFFFF"/>
      </a:lt1>
      <a:dk2>
        <a:srgbClr val="3D3F41"/>
      </a:dk2>
      <a:lt2>
        <a:srgbClr val="FFFFFF"/>
      </a:lt2>
      <a:accent1>
        <a:srgbClr val="DC5C31"/>
      </a:accent1>
      <a:accent2>
        <a:srgbClr val="EA9B26"/>
      </a:accent2>
      <a:accent3>
        <a:srgbClr val="D36D8D"/>
      </a:accent3>
      <a:accent4>
        <a:srgbClr val="D46E5A"/>
      </a:accent4>
      <a:accent5>
        <a:srgbClr val="FCCF86"/>
      </a:accent5>
      <a:accent6>
        <a:srgbClr val="AA5ED4"/>
      </a:accent6>
      <a:hlink>
        <a:srgbClr val="00B0F0"/>
      </a:hlink>
      <a:folHlink>
        <a:srgbClr val="AFB2B4"/>
      </a:folHlink>
    </a:clrScheme>
    <a:fontScheme name="自定义 4">
      <a:majorFont>
        <a:latin typeface="Times New Roman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A000120140530A74PPBG</Template>
  <TotalTime>7038</TotalTime>
  <Words>445</Words>
  <Application>Microsoft Office PowerPoint</Application>
  <PresentationFormat>全屏显示(4:3)</PresentationFormat>
  <Paragraphs>142</Paragraphs>
  <Slides>24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A000120140530A74PPBG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Your  Title  Here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微信二维码（公众号）</vt:lpstr>
      <vt:lpstr>微信二维码（私号）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Ghost</dc:creator>
  <cp:lastModifiedBy>FXQ</cp:lastModifiedBy>
  <cp:revision>277</cp:revision>
  <dcterms:created xsi:type="dcterms:W3CDTF">2015-06-05T10:29:42Z</dcterms:created>
  <dcterms:modified xsi:type="dcterms:W3CDTF">2017-05-18T03:41:21Z</dcterms:modified>
</cp:coreProperties>
</file>